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65" r:id="rId3"/>
    <p:sldId id="298" r:id="rId4"/>
    <p:sldId id="264" r:id="rId5"/>
    <p:sldId id="301" r:id="rId6"/>
    <p:sldId id="275" r:id="rId7"/>
    <p:sldId id="258" r:id="rId8"/>
    <p:sldId id="266" r:id="rId9"/>
    <p:sldId id="276" r:id="rId10"/>
    <p:sldId id="259" r:id="rId11"/>
    <p:sldId id="261" r:id="rId12"/>
    <p:sldId id="257" r:id="rId13"/>
    <p:sldId id="260" r:id="rId14"/>
    <p:sldId id="306" r:id="rId15"/>
    <p:sldId id="274" r:id="rId16"/>
    <p:sldId id="262" r:id="rId17"/>
    <p:sldId id="263" r:id="rId18"/>
    <p:sldId id="267" r:id="rId19"/>
    <p:sldId id="278" r:id="rId20"/>
    <p:sldId id="295" r:id="rId21"/>
    <p:sldId id="279" r:id="rId22"/>
    <p:sldId id="296" r:id="rId23"/>
    <p:sldId id="297" r:id="rId24"/>
    <p:sldId id="289" r:id="rId25"/>
    <p:sldId id="299" r:id="rId26"/>
    <p:sldId id="300" r:id="rId27"/>
    <p:sldId id="280" r:id="rId28"/>
    <p:sldId id="302" r:id="rId29"/>
    <p:sldId id="335" r:id="rId30"/>
    <p:sldId id="329" r:id="rId31"/>
    <p:sldId id="326" r:id="rId32"/>
    <p:sldId id="327" r:id="rId33"/>
    <p:sldId id="328" r:id="rId34"/>
    <p:sldId id="330" r:id="rId35"/>
    <p:sldId id="288" r:id="rId36"/>
    <p:sldId id="307" r:id="rId37"/>
    <p:sldId id="308" r:id="rId38"/>
    <p:sldId id="303" r:id="rId39"/>
    <p:sldId id="304" r:id="rId40"/>
    <p:sldId id="305" r:id="rId41"/>
    <p:sldId id="281" r:id="rId42"/>
    <p:sldId id="311" r:id="rId43"/>
    <p:sldId id="313" r:id="rId44"/>
    <p:sldId id="271" r:id="rId45"/>
    <p:sldId id="269" r:id="rId46"/>
    <p:sldId id="270" r:id="rId47"/>
    <p:sldId id="331" r:id="rId48"/>
    <p:sldId id="332" r:id="rId49"/>
    <p:sldId id="315" r:id="rId50"/>
    <p:sldId id="316" r:id="rId51"/>
    <p:sldId id="272" r:id="rId52"/>
    <p:sldId id="314" r:id="rId53"/>
    <p:sldId id="268" r:id="rId54"/>
    <p:sldId id="282" r:id="rId55"/>
    <p:sldId id="286" r:id="rId56"/>
    <p:sldId id="287" r:id="rId57"/>
    <p:sldId id="283" r:id="rId58"/>
    <p:sldId id="325" r:id="rId59"/>
    <p:sldId id="273" r:id="rId60"/>
    <p:sldId id="320" r:id="rId61"/>
    <p:sldId id="318" r:id="rId62"/>
    <p:sldId id="319" r:id="rId63"/>
    <p:sldId id="317" r:id="rId64"/>
    <p:sldId id="277" r:id="rId65"/>
    <p:sldId id="290" r:id="rId66"/>
    <p:sldId id="294" r:id="rId67"/>
    <p:sldId id="309" r:id="rId68"/>
    <p:sldId id="284" r:id="rId69"/>
    <p:sldId id="323" r:id="rId70"/>
    <p:sldId id="292" r:id="rId71"/>
    <p:sldId id="322" r:id="rId72"/>
    <p:sldId id="285" r:id="rId73"/>
    <p:sldId id="291" r:id="rId74"/>
    <p:sldId id="321" r:id="rId75"/>
    <p:sldId id="293" r:id="rId7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818"/>
    <a:srgbClr val="E7CDE5"/>
    <a:srgbClr val="81BB96"/>
    <a:srgbClr val="CDDAE5"/>
    <a:srgbClr val="4472C4"/>
    <a:srgbClr val="E5E5FF"/>
    <a:srgbClr val="047F02"/>
    <a:srgbClr val="CFC5C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73667-2BEF-4007-AD34-DC26F6381063}" v="2217" dt="2024-02-08T09:42:20.5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83658" autoAdjust="0"/>
  </p:normalViewPr>
  <p:slideViewPr>
    <p:cSldViewPr snapToGrid="0">
      <p:cViewPr varScale="1">
        <p:scale>
          <a:sx n="112" d="100"/>
          <a:sy n="112" d="100"/>
        </p:scale>
        <p:origin x="163" y="9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88E6E61E-B8CC-C346-93B9-E173F097E440}"/>
    <pc:docChg chg="modSld">
      <pc:chgData name="Philippe Baucour" userId="5102170ae7533958" providerId="LiveId" clId="{88E6E61E-B8CC-C346-93B9-E173F097E440}" dt="2023-12-15T00:52:44.705" v="10" actId="20577"/>
      <pc:docMkLst>
        <pc:docMk/>
      </pc:docMkLst>
      <pc:sldChg chg="modSp">
        <pc:chgData name="Philippe Baucour" userId="5102170ae7533958" providerId="LiveId" clId="{88E6E61E-B8CC-C346-93B9-E173F097E440}" dt="2023-12-15T00:52:44.705" v="10" actId="20577"/>
        <pc:sldMkLst>
          <pc:docMk/>
          <pc:sldMk cId="4079956193" sldId="286"/>
        </pc:sldMkLst>
        <pc:spChg chg="mod">
          <ac:chgData name="Philippe Baucour" userId="5102170ae7533958" providerId="LiveId" clId="{88E6E61E-B8CC-C346-93B9-E173F097E440}" dt="2023-12-15T00:52:44.705" v="10" actId="20577"/>
          <ac:spMkLst>
            <pc:docMk/>
            <pc:sldMk cId="4079956193" sldId="286"/>
            <ac:spMk id="3" creationId="{50F452AD-BB6D-A971-A6ED-43CD09F7AB2B}"/>
          </ac:spMkLst>
        </pc:spChg>
      </pc:sldChg>
    </pc:docChg>
  </pc:docChgLst>
  <pc:docChgLst>
    <pc:chgData name="Philippe Baucour" userId="5102170ae7533958" providerId="LiveId" clId="{01E73667-2BEF-4007-AD34-DC26F6381063}"/>
    <pc:docChg chg="undo custSel addSld delSld modSld sldOrd">
      <pc:chgData name="Philippe Baucour" userId="5102170ae7533958" providerId="LiveId" clId="{01E73667-2BEF-4007-AD34-DC26F6381063}" dt="2024-02-08T09:44:24.739" v="38073"/>
      <pc:docMkLst>
        <pc:docMk/>
      </pc:docMkLst>
      <pc:sldChg chg="addSp modSp mod">
        <pc:chgData name="Philippe Baucour" userId="5102170ae7533958" providerId="LiveId" clId="{01E73667-2BEF-4007-AD34-DC26F6381063}" dt="2024-01-19T07:23:40.461" v="32761" actId="12"/>
        <pc:sldMkLst>
          <pc:docMk/>
          <pc:sldMk cId="2552404678" sldId="256"/>
        </pc:sldMkLst>
        <pc:spChg chg="mod">
          <ac:chgData name="Philippe Baucour" userId="5102170ae7533958" providerId="LiveId" clId="{01E73667-2BEF-4007-AD34-DC26F6381063}" dt="2023-12-12T23:11:13.217" v="4603" actId="6549"/>
          <ac:spMkLst>
            <pc:docMk/>
            <pc:sldMk cId="2552404678" sldId="256"/>
            <ac:spMk id="3" creationId="{BC65361C-A3F9-AFD4-39D2-E7541B8A3E92}"/>
          </ac:spMkLst>
        </pc:spChg>
        <pc:spChg chg="add mod">
          <ac:chgData name="Philippe Baucour" userId="5102170ae7533958" providerId="LiveId" clId="{01E73667-2BEF-4007-AD34-DC26F6381063}" dt="2023-12-13T08:20:47.529" v="5589" actId="1035"/>
          <ac:spMkLst>
            <pc:docMk/>
            <pc:sldMk cId="2552404678" sldId="256"/>
            <ac:spMk id="4" creationId="{ECA9C580-4B86-0CD1-4A00-CDA617AFD20B}"/>
          </ac:spMkLst>
        </pc:spChg>
        <pc:spChg chg="add mod">
          <ac:chgData name="Philippe Baucour" userId="5102170ae7533958" providerId="LiveId" clId="{01E73667-2BEF-4007-AD34-DC26F6381063}" dt="2024-01-19T07:23:40.461" v="32761" actId="12"/>
          <ac:spMkLst>
            <pc:docMk/>
            <pc:sldMk cId="2552404678" sldId="256"/>
            <ac:spMk id="5" creationId="{6C375E19-2ACC-A6CB-B823-C2B0BBABCD3C}"/>
          </ac:spMkLst>
        </pc:spChg>
        <pc:picChg chg="add mod">
          <ac:chgData name="Philippe Baucour" userId="5102170ae7533958" providerId="LiveId" clId="{01E73667-2BEF-4007-AD34-DC26F6381063}" dt="2023-12-13T08:20:02.370" v="5510" actId="207"/>
          <ac:picMkLst>
            <pc:docMk/>
            <pc:sldMk cId="2552404678" sldId="256"/>
            <ac:picMk id="6" creationId="{AEE889E0-AE9B-1813-CAD4-26835C4995DE}"/>
          </ac:picMkLst>
        </pc:picChg>
      </pc:sldChg>
      <pc:sldChg chg="modSp add mod">
        <pc:chgData name="Philippe Baucour" userId="5102170ae7533958" providerId="LiveId" clId="{01E73667-2BEF-4007-AD34-DC26F6381063}" dt="2023-12-15T13:05:56.836" v="7725" actId="1035"/>
        <pc:sldMkLst>
          <pc:docMk/>
          <pc:sldMk cId="923314547" sldId="257"/>
        </pc:sldMkLst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6" creationId="{BB24FE5D-6D2A-616B-121A-C3FE5583F1F5}"/>
          </ac:spMkLst>
        </pc:spChg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7" creationId="{21E3DF4C-640B-192B-B682-75E0B424338B}"/>
          </ac:spMkLst>
        </pc:spChg>
        <pc:picChg chg="mod">
          <ac:chgData name="Philippe Baucour" userId="5102170ae7533958" providerId="LiveId" clId="{01E73667-2BEF-4007-AD34-DC26F6381063}" dt="2023-12-15T13:05:56.836" v="7725" actId="1035"/>
          <ac:picMkLst>
            <pc:docMk/>
            <pc:sldMk cId="923314547" sldId="257"/>
            <ac:picMk id="5" creationId="{98E9596C-500A-2A56-5CF0-751EF21D3B1B}"/>
          </ac:picMkLst>
        </pc:picChg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369465709" sldId="257"/>
        </pc:sldMkLst>
        <pc:picChg chg="mod">
          <ac:chgData name="Philippe Baucour" userId="5102170ae7533958" providerId="LiveId" clId="{01E73667-2BEF-4007-AD34-DC26F6381063}" dt="2023-12-10T23:55:14.225" v="978" actId="108"/>
          <ac:picMkLst>
            <pc:docMk/>
            <pc:sldMk cId="3369465709" sldId="257"/>
            <ac:picMk id="5" creationId="{98E9596C-500A-2A56-5CF0-751EF21D3B1B}"/>
          </ac:picMkLst>
        </pc:picChg>
      </pc:sldChg>
      <pc:sldChg chg="addSp modSp mod ord">
        <pc:chgData name="Philippe Baucour" userId="5102170ae7533958" providerId="LiveId" clId="{01E73667-2BEF-4007-AD34-DC26F6381063}" dt="2024-01-11T09:30:04.388" v="15318" actId="13926"/>
        <pc:sldMkLst>
          <pc:docMk/>
          <pc:sldMk cId="689231984" sldId="258"/>
        </pc:sldMkLst>
        <pc:spChg chg="mod">
          <ac:chgData name="Philippe Baucour" userId="5102170ae7533958" providerId="LiveId" clId="{01E73667-2BEF-4007-AD34-DC26F6381063}" dt="2024-01-11T09:30:04.388" v="15318" actId="13926"/>
          <ac:spMkLst>
            <pc:docMk/>
            <pc:sldMk cId="689231984" sldId="258"/>
            <ac:spMk id="3" creationId="{C5F7CF14-B2FB-D063-50C1-744E3A030AE9}"/>
          </ac:spMkLst>
        </pc:spChg>
        <pc:spChg chg="add mod">
          <ac:chgData name="Philippe Baucour" userId="5102170ae7533958" providerId="LiveId" clId="{01E73667-2BEF-4007-AD34-DC26F6381063}" dt="2024-01-08T11:07:08.322" v="13344" actId="1035"/>
          <ac:spMkLst>
            <pc:docMk/>
            <pc:sldMk cId="689231984" sldId="258"/>
            <ac:spMk id="4" creationId="{FC422B3C-9DEA-ACC1-1E91-1BC9894E3452}"/>
          </ac:spMkLst>
        </pc:sp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5" creationId="{B19B0FFD-B2F0-5AD7-B7C1-B84722B5B010}"/>
          </ac:picMkLst>
        </pc:pic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7" creationId="{AA8A88FC-C52C-57BE-B1BB-868D1B79F7BA}"/>
          </ac:picMkLst>
        </pc:picChg>
      </pc:sldChg>
      <pc:sldChg chg="addSp modSp del mod ord">
        <pc:chgData name="Philippe Baucour" userId="5102170ae7533958" providerId="LiveId" clId="{01E73667-2BEF-4007-AD34-DC26F6381063}" dt="2023-12-12T23:07:45.410" v="4505" actId="2696"/>
        <pc:sldMkLst>
          <pc:docMk/>
          <pc:sldMk cId="1964647975" sldId="259"/>
        </pc:sldMkLst>
        <pc:spChg chg="mod">
          <ac:chgData name="Philippe Baucour" userId="5102170ae7533958" providerId="LiveId" clId="{01E73667-2BEF-4007-AD34-DC26F6381063}" dt="2023-12-10T13:51:12.107" v="94" actId="20577"/>
          <ac:spMkLst>
            <pc:docMk/>
            <pc:sldMk cId="1964647975" sldId="259"/>
            <ac:spMk id="3" creationId="{17B3C29C-0AB2-F08E-5548-003F6797B1FB}"/>
          </ac:spMkLst>
        </pc:spChg>
        <pc:picChg chg="add mod">
          <ac:chgData name="Philippe Baucour" userId="5102170ae7533958" providerId="LiveId" clId="{01E73667-2BEF-4007-AD34-DC26F6381063}" dt="2023-12-10T13:52:14.610" v="104" actId="1037"/>
          <ac:picMkLst>
            <pc:docMk/>
            <pc:sldMk cId="1964647975" sldId="259"/>
            <ac:picMk id="5" creationId="{21384AB3-5A35-D9E0-E76D-FDC353A29F50}"/>
          </ac:picMkLst>
        </pc:picChg>
      </pc:sldChg>
      <pc:sldChg chg="addSp delSp modSp add mod">
        <pc:chgData name="Philippe Baucour" userId="5102170ae7533958" providerId="LiveId" clId="{01E73667-2BEF-4007-AD34-DC26F6381063}" dt="2024-01-21T10:56:27.156" v="33247" actId="113"/>
        <pc:sldMkLst>
          <pc:docMk/>
          <pc:sldMk cId="3255516959" sldId="259"/>
        </pc:sldMkLst>
        <pc:spChg chg="mod">
          <ac:chgData name="Philippe Baucour" userId="5102170ae7533958" providerId="LiveId" clId="{01E73667-2BEF-4007-AD34-DC26F6381063}" dt="2024-01-21T10:56:27.156" v="33247" actId="113"/>
          <ac:spMkLst>
            <pc:docMk/>
            <pc:sldMk cId="3255516959" sldId="259"/>
            <ac:spMk id="3" creationId="{17B3C29C-0AB2-F08E-5548-003F6797B1FB}"/>
          </ac:spMkLst>
        </pc:spChg>
        <pc:spChg chg="add del mod">
          <ac:chgData name="Philippe Baucour" userId="5102170ae7533958" providerId="LiveId" clId="{01E73667-2BEF-4007-AD34-DC26F6381063}" dt="2023-12-13T22:51:52.571" v="7365"/>
          <ac:spMkLst>
            <pc:docMk/>
            <pc:sldMk cId="3255516959" sldId="259"/>
            <ac:spMk id="4" creationId="{0BAC5565-6E1C-9164-6EAF-76CA2C89D892}"/>
          </ac:spMkLst>
        </pc:spChg>
        <pc:picChg chg="mod">
          <ac:chgData name="Philippe Baucour" userId="5102170ae7533958" providerId="LiveId" clId="{01E73667-2BEF-4007-AD34-DC26F6381063}" dt="2023-12-13T22:51:51.078" v="7363" actId="14100"/>
          <ac:picMkLst>
            <pc:docMk/>
            <pc:sldMk cId="3255516959" sldId="259"/>
            <ac:picMk id="5" creationId="{21384AB3-5A35-D9E0-E76D-FDC353A29F50}"/>
          </ac:picMkLst>
        </pc:picChg>
      </pc:sldChg>
      <pc:sldChg chg="add">
        <pc:chgData name="Philippe Baucour" userId="5102170ae7533958" providerId="LiveId" clId="{01E73667-2BEF-4007-AD34-DC26F6381063}" dt="2023-12-12T23:07:06.252" v="4500"/>
        <pc:sldMkLst>
          <pc:docMk/>
          <pc:sldMk cId="3219341937" sldId="260"/>
        </pc:sldMkLst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670112028" sldId="260"/>
        </pc:sldMkLst>
        <pc:picChg chg="mod">
          <ac:chgData name="Philippe Baucour" userId="5102170ae7533958" providerId="LiveId" clId="{01E73667-2BEF-4007-AD34-DC26F6381063}" dt="2023-12-10T23:55:20.103" v="979" actId="108"/>
          <ac:picMkLst>
            <pc:docMk/>
            <pc:sldMk cId="3670112028" sldId="260"/>
            <ac:picMk id="5" creationId="{467A035F-4653-6A8C-0EA4-A2A341F3E735}"/>
          </ac:picMkLst>
        </pc:picChg>
      </pc:sldChg>
      <pc:sldChg chg="addSp modSp del mod">
        <pc:chgData name="Philippe Baucour" userId="5102170ae7533958" providerId="LiveId" clId="{01E73667-2BEF-4007-AD34-DC26F6381063}" dt="2023-12-12T23:07:00.576" v="4499" actId="2696"/>
        <pc:sldMkLst>
          <pc:docMk/>
          <pc:sldMk cId="204685208" sldId="261"/>
        </pc:sldMkLst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6" creationId="{6F89E680-5CD9-DDA0-F33C-9B0E2C2B3FC6}"/>
          </ac:spMkLst>
        </pc:spChg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8" creationId="{D32F980B-C752-1497-4887-70FEBBFE5448}"/>
          </ac:spMkLst>
        </pc:spChg>
        <pc:grpChg chg="add mod">
          <ac:chgData name="Philippe Baucour" userId="5102170ae7533958" providerId="LiveId" clId="{01E73667-2BEF-4007-AD34-DC26F6381063}" dt="2023-12-10T13:45:51.393" v="26" actId="164"/>
          <ac:grpSpMkLst>
            <pc:docMk/>
            <pc:sldMk cId="204685208" sldId="261"/>
            <ac:grpSpMk id="4" creationId="{D2CDF1A9-78D9-E233-2176-0D033E1DD8A7}"/>
          </ac:grpSpMkLst>
        </pc:grpChg>
        <pc:picChg chg="mod">
          <ac:chgData name="Philippe Baucour" userId="5102170ae7533958" providerId="LiveId" clId="{01E73667-2BEF-4007-AD34-DC26F6381063}" dt="2023-12-10T23:55:10.958" v="977" actId="108"/>
          <ac:picMkLst>
            <pc:docMk/>
            <pc:sldMk cId="204685208" sldId="261"/>
            <ac:picMk id="5" creationId="{0A70DDE7-8856-86CF-0D15-C5D9BA6D7955}"/>
          </ac:picMkLst>
        </pc:picChg>
      </pc:sldChg>
      <pc:sldChg chg="modSp add mod">
        <pc:chgData name="Philippe Baucour" userId="5102170ae7533958" providerId="LiveId" clId="{01E73667-2BEF-4007-AD34-DC26F6381063}" dt="2023-12-13T22:52:03.326" v="7367" actId="20577"/>
        <pc:sldMkLst>
          <pc:docMk/>
          <pc:sldMk cId="2109771533" sldId="261"/>
        </pc:sldMkLst>
        <pc:spChg chg="mod">
          <ac:chgData name="Philippe Baucour" userId="5102170ae7533958" providerId="LiveId" clId="{01E73667-2BEF-4007-AD34-DC26F6381063}" dt="2023-12-13T22:52:03.326" v="7367" actId="20577"/>
          <ac:spMkLst>
            <pc:docMk/>
            <pc:sldMk cId="2109771533" sldId="261"/>
            <ac:spMk id="2" creationId="{BA1362AD-C691-E37D-D8E9-251642BF3FA0}"/>
          </ac:spMkLst>
        </pc:spChg>
      </pc:sldChg>
      <pc:sldChg chg="addSp modSp new mod ord">
        <pc:chgData name="Philippe Baucour" userId="5102170ae7533958" providerId="LiveId" clId="{01E73667-2BEF-4007-AD34-DC26F6381063}" dt="2024-01-09T07:16:22.345" v="13620" actId="1076"/>
        <pc:sldMkLst>
          <pc:docMk/>
          <pc:sldMk cId="3994728932" sldId="262"/>
        </pc:sldMkLst>
        <pc:spChg chg="mod">
          <ac:chgData name="Philippe Baucour" userId="5102170ae7533958" providerId="LiveId" clId="{01E73667-2BEF-4007-AD34-DC26F6381063}" dt="2023-12-10T13:47:18.166" v="50" actId="20577"/>
          <ac:spMkLst>
            <pc:docMk/>
            <pc:sldMk cId="3994728932" sldId="262"/>
            <ac:spMk id="2" creationId="{25DF59B8-7991-A58E-7162-98D31AA71F23}"/>
          </ac:spMkLst>
        </pc:spChg>
        <pc:spChg chg="mod">
          <ac:chgData name="Philippe Baucour" userId="5102170ae7533958" providerId="LiveId" clId="{01E73667-2BEF-4007-AD34-DC26F6381063}" dt="2024-01-09T07:15:55.863" v="13618" actId="20577"/>
          <ac:spMkLst>
            <pc:docMk/>
            <pc:sldMk cId="3994728932" sldId="262"/>
            <ac:spMk id="3" creationId="{B426EFC6-D944-8F0E-974F-D5632CF4E383}"/>
          </ac:spMkLst>
        </pc:spChg>
        <pc:spChg chg="add mod">
          <ac:chgData name="Philippe Baucour" userId="5102170ae7533958" providerId="LiveId" clId="{01E73667-2BEF-4007-AD34-DC26F6381063}" dt="2024-01-09T07:16:22.345" v="13620" actId="1076"/>
          <ac:spMkLst>
            <pc:docMk/>
            <pc:sldMk cId="3994728932" sldId="262"/>
            <ac:spMk id="8" creationId="{BE9B863F-5952-E20A-8AC4-647AF2E746D0}"/>
          </ac:spMkLst>
        </pc:spChg>
        <pc:spChg chg="add mod">
          <ac:chgData name="Philippe Baucour" userId="5102170ae7533958" providerId="LiveId" clId="{01E73667-2BEF-4007-AD34-DC26F6381063}" dt="2024-01-09T07:15:02.716" v="13571" actId="1076"/>
          <ac:spMkLst>
            <pc:docMk/>
            <pc:sldMk cId="3994728932" sldId="262"/>
            <ac:spMk id="9" creationId="{4EBA8E81-DA6E-1787-11BE-BA3F1C026CAB}"/>
          </ac:spMkLst>
        </pc:spChg>
        <pc:spChg chg="add mod">
          <ac:chgData name="Philippe Baucour" userId="5102170ae7533958" providerId="LiveId" clId="{01E73667-2BEF-4007-AD34-DC26F6381063}" dt="2024-01-09T07:13:55.739" v="13525" actId="1036"/>
          <ac:spMkLst>
            <pc:docMk/>
            <pc:sldMk cId="3994728932" sldId="262"/>
            <ac:spMk id="10" creationId="{46337C1E-4770-3D7B-A2B1-176EE3FF31CA}"/>
          </ac:spMkLst>
        </pc:spChg>
        <pc:spChg chg="add mod">
          <ac:chgData name="Philippe Baucour" userId="5102170ae7533958" providerId="LiveId" clId="{01E73667-2BEF-4007-AD34-DC26F6381063}" dt="2023-12-10T13:54:05.186" v="116" actId="20577"/>
          <ac:spMkLst>
            <pc:docMk/>
            <pc:sldMk cId="3994728932" sldId="262"/>
            <ac:spMk id="11" creationId="{7CA9C861-E480-854A-CF19-A48B563349C9}"/>
          </ac:spMkLst>
        </pc:spChg>
        <pc:picChg chg="add mod">
          <ac:chgData name="Philippe Baucour" userId="5102170ae7533958" providerId="LiveId" clId="{01E73667-2BEF-4007-AD34-DC26F6381063}" dt="2024-01-09T07:15:02.716" v="13571" actId="1076"/>
          <ac:picMkLst>
            <pc:docMk/>
            <pc:sldMk cId="3994728932" sldId="262"/>
            <ac:picMk id="5" creationId="{89D0A3D8-2002-4E6C-5D77-24DEF1767807}"/>
          </ac:picMkLst>
        </pc:picChg>
        <pc:picChg chg="add mod">
          <ac:chgData name="Philippe Baucour" userId="5102170ae7533958" providerId="LiveId" clId="{01E73667-2BEF-4007-AD34-DC26F6381063}" dt="2024-01-09T07:16:13.531" v="13619" actId="1076"/>
          <ac:picMkLst>
            <pc:docMk/>
            <pc:sldMk cId="3994728932" sldId="262"/>
            <ac:picMk id="7" creationId="{E0109985-C2D1-5264-83EC-ECA4D2DDBEFB}"/>
          </ac:picMkLst>
        </pc:picChg>
      </pc:sldChg>
      <pc:sldChg chg="addSp delSp modSp new mod ord">
        <pc:chgData name="Philippe Baucour" userId="5102170ae7533958" providerId="LiveId" clId="{01E73667-2BEF-4007-AD34-DC26F6381063}" dt="2024-01-17T07:58:18.702" v="28073" actId="1037"/>
        <pc:sldMkLst>
          <pc:docMk/>
          <pc:sldMk cId="592899133" sldId="263"/>
        </pc:sldMkLst>
        <pc:spChg chg="mod">
          <ac:chgData name="Philippe Baucour" userId="5102170ae7533958" providerId="LiveId" clId="{01E73667-2BEF-4007-AD34-DC26F6381063}" dt="2023-12-10T13:47:08.184" v="44" actId="20577"/>
          <ac:spMkLst>
            <pc:docMk/>
            <pc:sldMk cId="592899133" sldId="263"/>
            <ac:spMk id="2" creationId="{AA2F5ECA-F8AF-7E8A-5B3A-B5A4123F4113}"/>
          </ac:spMkLst>
        </pc:spChg>
        <pc:spChg chg="add del mod">
          <ac:chgData name="Philippe Baucour" userId="5102170ae7533958" providerId="LiveId" clId="{01E73667-2BEF-4007-AD34-DC26F6381063}" dt="2023-12-12T23:12:58.282" v="4629" actId="5793"/>
          <ac:spMkLst>
            <pc:docMk/>
            <pc:sldMk cId="592899133" sldId="263"/>
            <ac:spMk id="3" creationId="{951FE954-1F5A-9046-DF27-D6DAB9A58733}"/>
          </ac:spMkLst>
        </pc:spChg>
        <pc:spChg chg="add mod">
          <ac:chgData name="Philippe Baucour" userId="5102170ae7533958" providerId="LiveId" clId="{01E73667-2BEF-4007-AD34-DC26F6381063}" dt="2023-12-15T13:07:00.388" v="7775" actId="1038"/>
          <ac:spMkLst>
            <pc:docMk/>
            <pc:sldMk cId="592899133" sldId="263"/>
            <ac:spMk id="10" creationId="{7A552EBA-AC5B-F4BD-F570-19DC34733402}"/>
          </ac:spMkLst>
        </pc:spChg>
        <pc:spChg chg="add mod">
          <ac:chgData name="Philippe Baucour" userId="5102170ae7533958" providerId="LiveId" clId="{01E73667-2BEF-4007-AD34-DC26F6381063}" dt="2023-12-10T13:46:57.144" v="40" actId="1076"/>
          <ac:spMkLst>
            <pc:docMk/>
            <pc:sldMk cId="592899133" sldId="263"/>
            <ac:spMk id="11" creationId="{33B54BF2-CF40-4231-8183-1DC3FD7B1201}"/>
          </ac:spMkLst>
        </pc:spChg>
        <pc:spChg chg="add mod">
          <ac:chgData name="Philippe Baucour" userId="5102170ae7533958" providerId="LiveId" clId="{01E73667-2BEF-4007-AD34-DC26F6381063}" dt="2024-01-17T07:58:18.702" v="28073" actId="1037"/>
          <ac:spMkLst>
            <pc:docMk/>
            <pc:sldMk cId="592899133" sldId="263"/>
            <ac:spMk id="14" creationId="{097E5E42-971D-5011-50D5-84A7DD63E716}"/>
          </ac:spMkLst>
        </pc:spChg>
        <pc:spChg chg="add mod">
          <ac:chgData name="Philippe Baucour" userId="5102170ae7533958" providerId="LiveId" clId="{01E73667-2BEF-4007-AD34-DC26F6381063}" dt="2023-12-10T13:54:14.707" v="118" actId="1076"/>
          <ac:spMkLst>
            <pc:docMk/>
            <pc:sldMk cId="592899133" sldId="263"/>
            <ac:spMk id="15" creationId="{6A7E0A03-4417-95E7-D631-5ADECC2234EE}"/>
          </ac:spMkLst>
        </pc:spChg>
        <pc:spChg chg="add mod">
          <ac:chgData name="Philippe Baucour" userId="5102170ae7533958" providerId="LiveId" clId="{01E73667-2BEF-4007-AD34-DC26F6381063}" dt="2023-12-10T13:54:22.101" v="122" actId="20577"/>
          <ac:spMkLst>
            <pc:docMk/>
            <pc:sldMk cId="592899133" sldId="263"/>
            <ac:spMk id="16" creationId="{04A803CE-4805-C27D-C9AC-177BF291A269}"/>
          </ac:spMkLst>
        </pc:spChg>
        <pc:spChg chg="add mod">
          <ac:chgData name="Philippe Baucour" userId="5102170ae7533958" providerId="LiveId" clId="{01E73667-2BEF-4007-AD34-DC26F6381063}" dt="2023-12-10T13:54:33.519" v="126" actId="20577"/>
          <ac:spMkLst>
            <pc:docMk/>
            <pc:sldMk cId="592899133" sldId="263"/>
            <ac:spMk id="17" creationId="{CCE0BDE3-6046-C7F4-510D-03EB6641AB42}"/>
          </ac:spMkLst>
        </pc:spChg>
        <pc:picChg chg="add del mod ord">
          <ac:chgData name="Philippe Baucour" userId="5102170ae7533958" providerId="LiveId" clId="{01E73667-2BEF-4007-AD34-DC26F6381063}" dt="2023-12-10T13:44:51.940" v="21" actId="22"/>
          <ac:picMkLst>
            <pc:docMk/>
            <pc:sldMk cId="592899133" sldId="263"/>
            <ac:picMk id="5" creationId="{D3557FD1-0A25-923A-B651-693AC7B53A59}"/>
          </ac:picMkLst>
        </pc:picChg>
        <pc:picChg chg="add mod">
          <ac:chgData name="Philippe Baucour" userId="5102170ae7533958" providerId="LiveId" clId="{01E73667-2BEF-4007-AD34-DC26F6381063}" dt="2023-12-10T23:54:55.900" v="972" actId="108"/>
          <ac:picMkLst>
            <pc:docMk/>
            <pc:sldMk cId="592899133" sldId="263"/>
            <ac:picMk id="7" creationId="{36E117EF-48F7-957A-C381-97CEB04BABCD}"/>
          </ac:picMkLst>
        </pc:picChg>
        <pc:picChg chg="add mod">
          <ac:chgData name="Philippe Baucour" userId="5102170ae7533958" providerId="LiveId" clId="{01E73667-2BEF-4007-AD34-DC26F6381063}" dt="2023-12-10T23:54:53.599" v="970" actId="108"/>
          <ac:picMkLst>
            <pc:docMk/>
            <pc:sldMk cId="592899133" sldId="263"/>
            <ac:picMk id="9" creationId="{BE62D45B-29BD-1560-FB3C-859017055753}"/>
          </ac:picMkLst>
        </pc:picChg>
        <pc:picChg chg="add mod">
          <ac:chgData name="Philippe Baucour" userId="5102170ae7533958" providerId="LiveId" clId="{01E73667-2BEF-4007-AD34-DC26F6381063}" dt="2023-12-10T23:54:54.806" v="971" actId="108"/>
          <ac:picMkLst>
            <pc:docMk/>
            <pc:sldMk cId="592899133" sldId="263"/>
            <ac:picMk id="13" creationId="{DCB9922F-6018-AC45-6FC9-95F62E969E95}"/>
          </ac:picMkLst>
        </pc:picChg>
      </pc:sldChg>
      <pc:sldChg chg="addSp delSp modSp add mod ord">
        <pc:chgData name="Philippe Baucour" userId="5102170ae7533958" providerId="LiveId" clId="{01E73667-2BEF-4007-AD34-DC26F6381063}" dt="2024-02-06T09:49:06.277" v="37633" actId="1036"/>
        <pc:sldMkLst>
          <pc:docMk/>
          <pc:sldMk cId="3156533495" sldId="264"/>
        </pc:sldMkLst>
        <pc:spChg chg="mod">
          <ac:chgData name="Philippe Baucour" userId="5102170ae7533958" providerId="LiveId" clId="{01E73667-2BEF-4007-AD34-DC26F6381063}" dt="2024-01-08T10:58:36.817" v="13168" actId="20577"/>
          <ac:spMkLst>
            <pc:docMk/>
            <pc:sldMk cId="3156533495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4-01-11T09:24:31.340" v="15155" actId="20577"/>
          <ac:spMkLst>
            <pc:docMk/>
            <pc:sldMk cId="3156533495" sldId="264"/>
            <ac:spMk id="3" creationId="{0368613B-01CA-E1FE-3E04-095C6D811B55}"/>
          </ac:spMkLst>
        </pc:spChg>
        <pc:spChg chg="add del mod">
          <ac:chgData name="Philippe Baucour" userId="5102170ae7533958" providerId="LiveId" clId="{01E73667-2BEF-4007-AD34-DC26F6381063}" dt="2024-02-06T09:45:26.949" v="37481" actId="478"/>
          <ac:spMkLst>
            <pc:docMk/>
            <pc:sldMk cId="3156533495" sldId="264"/>
            <ac:spMk id="4" creationId="{617ADE24-3346-D08F-E68B-D5E806297797}"/>
          </ac:spMkLst>
        </pc:spChg>
        <pc:spChg chg="add mod">
          <ac:chgData name="Philippe Baucour" userId="5102170ae7533958" providerId="LiveId" clId="{01E73667-2BEF-4007-AD34-DC26F6381063}" dt="2024-02-06T09:49:06.277" v="37633" actId="1036"/>
          <ac:spMkLst>
            <pc:docMk/>
            <pc:sldMk cId="3156533495" sldId="264"/>
            <ac:spMk id="5" creationId="{747FE2F5-CF8A-F2BE-22CB-DDA9B29A9DEC}"/>
          </ac:spMkLst>
        </pc:spChg>
        <pc:spChg chg="add del">
          <ac:chgData name="Philippe Baucour" userId="5102170ae7533958" providerId="LiveId" clId="{01E73667-2BEF-4007-AD34-DC26F6381063}" dt="2024-01-11T09:23:35.752" v="15148" actId="478"/>
          <ac:spMkLst>
            <pc:docMk/>
            <pc:sldMk cId="3156533495" sldId="264"/>
            <ac:spMk id="8" creationId="{392CA8AE-A9A0-EAF8-03B9-880E4E4FD4AE}"/>
          </ac:spMkLst>
        </pc:spChg>
        <pc:picChg chg="add del mod">
          <ac:chgData name="Philippe Baucour" userId="5102170ae7533958" providerId="LiveId" clId="{01E73667-2BEF-4007-AD34-DC26F6381063}" dt="2024-01-11T09:20:56.263" v="15098" actId="478"/>
          <ac:picMkLst>
            <pc:docMk/>
            <pc:sldMk cId="3156533495" sldId="264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46:58.468" v="15682" actId="732"/>
          <ac:picMkLst>
            <pc:docMk/>
            <pc:sldMk cId="3156533495" sldId="264"/>
            <ac:picMk id="6" creationId="{C4A03152-53BB-D63F-250F-F679F645CB5E}"/>
          </ac:picMkLst>
        </pc:picChg>
        <pc:picChg chg="del">
          <ac:chgData name="Philippe Baucour" userId="5102170ae7533958" providerId="LiveId" clId="{01E73667-2BEF-4007-AD34-DC26F6381063}" dt="2023-12-12T23:15:50.539" v="4661" actId="478"/>
          <ac:picMkLst>
            <pc:docMk/>
            <pc:sldMk cId="3156533495" sldId="264"/>
            <ac:picMk id="7" creationId="{C0D56FAD-D56E-4113-8BDA-EE599DCD902A}"/>
          </ac:picMkLst>
        </pc:picChg>
        <pc:picChg chg="add mod modCrop">
          <ac:chgData name="Philippe Baucour" userId="5102170ae7533958" providerId="LiveId" clId="{01E73667-2BEF-4007-AD34-DC26F6381063}" dt="2024-01-11T09:47:24.974" v="15721" actId="1036"/>
          <ac:picMkLst>
            <pc:docMk/>
            <pc:sldMk cId="3156533495" sldId="264"/>
            <ac:picMk id="10" creationId="{377B57BC-949B-1AA0-5667-3559FF80642A}"/>
          </ac:picMkLst>
        </pc:picChg>
      </pc:sldChg>
      <pc:sldChg chg="addSp delSp modSp new del mod">
        <pc:chgData name="Philippe Baucour" userId="5102170ae7533958" providerId="LiveId" clId="{01E73667-2BEF-4007-AD34-DC26F6381063}" dt="2023-12-12T23:07:32.115" v="4503" actId="2696"/>
        <pc:sldMkLst>
          <pc:docMk/>
          <pc:sldMk cId="3503636450" sldId="264"/>
        </pc:sldMkLst>
        <pc:spChg chg="mod">
          <ac:chgData name="Philippe Baucour" userId="5102170ae7533958" providerId="LiveId" clId="{01E73667-2BEF-4007-AD34-DC26F6381063}" dt="2023-12-12T23:04:32.197" v="4487" actId="20577"/>
          <ac:spMkLst>
            <pc:docMk/>
            <pc:sldMk cId="3503636450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3-12-12T23:04:23.879" v="4470" actId="108"/>
          <ac:spMkLst>
            <pc:docMk/>
            <pc:sldMk cId="3503636450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3-12-12T23:01:33.214" v="4382" actId="478"/>
          <ac:spMkLst>
            <pc:docMk/>
            <pc:sldMk cId="3503636450" sldId="264"/>
            <ac:spMk id="5" creationId="{D1618508-80A3-D71E-01B6-1166EEF32083}"/>
          </ac:spMkLst>
        </pc:spChg>
        <pc:picChg chg="add mod">
          <ac:chgData name="Philippe Baucour" userId="5102170ae7533958" providerId="LiveId" clId="{01E73667-2BEF-4007-AD34-DC26F6381063}" dt="2023-12-12T23:01:54.764" v="4386" actId="14100"/>
          <ac:picMkLst>
            <pc:docMk/>
            <pc:sldMk cId="3503636450" sldId="264"/>
            <ac:picMk id="7" creationId="{C0D56FAD-D56E-4113-8BDA-EE599DCD902A}"/>
          </ac:picMkLst>
        </pc:picChg>
      </pc:sldChg>
      <pc:sldChg chg="modSp new del mod ord">
        <pc:chgData name="Philippe Baucour" userId="5102170ae7533958" providerId="LiveId" clId="{01E73667-2BEF-4007-AD34-DC26F6381063}" dt="2023-12-12T23:08:51.195" v="4509" actId="2696"/>
        <pc:sldMkLst>
          <pc:docMk/>
          <pc:sldMk cId="3386939029" sldId="265"/>
        </pc:sldMkLst>
        <pc:spChg chg="mod">
          <ac:chgData name="Philippe Baucour" userId="5102170ae7533958" providerId="LiveId" clId="{01E73667-2BEF-4007-AD34-DC26F6381063}" dt="2023-12-10T23:59:24.242" v="1078" actId="20577"/>
          <ac:spMkLst>
            <pc:docMk/>
            <pc:sldMk cId="3386939029" sldId="265"/>
            <ac:spMk id="2" creationId="{4A7DE78C-4579-3821-9014-BDF92856809C}"/>
          </ac:spMkLst>
        </pc:spChg>
        <pc:spChg chg="mod">
          <ac:chgData name="Philippe Baucour" userId="5102170ae7533958" providerId="LiveId" clId="{01E73667-2BEF-4007-AD34-DC26F6381063}" dt="2023-12-10T23:44:35.648" v="431" actId="20577"/>
          <ac:spMkLst>
            <pc:docMk/>
            <pc:sldMk cId="3386939029" sldId="265"/>
            <ac:spMk id="3" creationId="{2B2EF11D-44D5-EBAD-8461-C2BF94536DA4}"/>
          </ac:spMkLst>
        </pc:spChg>
      </pc:sldChg>
      <pc:sldChg chg="addSp modSp add mod ord">
        <pc:chgData name="Philippe Baucour" userId="5102170ae7533958" providerId="LiveId" clId="{01E73667-2BEF-4007-AD34-DC26F6381063}" dt="2024-01-10T08:54:31.461" v="14938" actId="20577"/>
        <pc:sldMkLst>
          <pc:docMk/>
          <pc:sldMk cId="4230074921" sldId="265"/>
        </pc:sldMkLst>
        <pc:spChg chg="mod">
          <ac:chgData name="Philippe Baucour" userId="5102170ae7533958" providerId="LiveId" clId="{01E73667-2BEF-4007-AD34-DC26F6381063}" dt="2024-01-10T08:54:31.461" v="14938" actId="20577"/>
          <ac:spMkLst>
            <pc:docMk/>
            <pc:sldMk cId="4230074921" sldId="265"/>
            <ac:spMk id="3" creationId="{2B2EF11D-44D5-EBAD-8461-C2BF94536DA4}"/>
          </ac:spMkLst>
        </pc:spChg>
        <pc:picChg chg="add mod">
          <ac:chgData name="Philippe Baucour" userId="5102170ae7533958" providerId="LiveId" clId="{01E73667-2BEF-4007-AD34-DC26F6381063}" dt="2024-01-08T11:06:08.880" v="13305" actId="1076"/>
          <ac:picMkLst>
            <pc:docMk/>
            <pc:sldMk cId="4230074921" sldId="265"/>
            <ac:picMk id="5" creationId="{8FAA3BC8-916D-B863-C0C0-02EC59A777A1}"/>
          </ac:picMkLst>
        </pc:picChg>
        <pc:picChg chg="add mod">
          <ac:chgData name="Philippe Baucour" userId="5102170ae7533958" providerId="LiveId" clId="{01E73667-2BEF-4007-AD34-DC26F6381063}" dt="2024-01-08T11:04:21.084" v="13300" actId="688"/>
          <ac:picMkLst>
            <pc:docMk/>
            <pc:sldMk cId="4230074921" sldId="265"/>
            <ac:picMk id="7" creationId="{BA088AEF-391F-EF24-97D4-6A7198EBC4E9}"/>
          </ac:picMkLst>
        </pc:picChg>
        <pc:picChg chg="add mod">
          <ac:chgData name="Philippe Baucour" userId="5102170ae7533958" providerId="LiveId" clId="{01E73667-2BEF-4007-AD34-DC26F6381063}" dt="2024-01-08T11:06:01.921" v="13303" actId="688"/>
          <ac:picMkLst>
            <pc:docMk/>
            <pc:sldMk cId="4230074921" sldId="265"/>
            <ac:picMk id="9" creationId="{0E3403A3-C1DA-C221-AE7C-F14D98623498}"/>
          </ac:picMkLst>
        </pc:picChg>
      </pc:sldChg>
      <pc:sldChg chg="addSp modSp add mod">
        <pc:chgData name="Philippe Baucour" userId="5102170ae7533958" providerId="LiveId" clId="{01E73667-2BEF-4007-AD34-DC26F6381063}" dt="2024-01-19T07:25:47.679" v="32764" actId="1076"/>
        <pc:sldMkLst>
          <pc:docMk/>
          <pc:sldMk cId="2233040392" sldId="266"/>
        </pc:sldMkLst>
        <pc:spChg chg="mod">
          <ac:chgData name="Philippe Baucour" userId="5102170ae7533958" providerId="LiveId" clId="{01E73667-2BEF-4007-AD34-DC26F6381063}" dt="2024-01-17T07:56:09.911" v="28019" actId="20577"/>
          <ac:spMkLst>
            <pc:docMk/>
            <pc:sldMk cId="2233040392" sldId="266"/>
            <ac:spMk id="3" creationId="{B1EBC4A6-DA85-DE35-AD40-7CD987A23FB0}"/>
          </ac:spMkLst>
        </pc:spChg>
        <pc:picChg chg="add mod">
          <ac:chgData name="Philippe Baucour" userId="5102170ae7533958" providerId="LiveId" clId="{01E73667-2BEF-4007-AD34-DC26F6381063}" dt="2024-01-19T07:25:47.679" v="32764" actId="1076"/>
          <ac:picMkLst>
            <pc:docMk/>
            <pc:sldMk cId="2233040392" sldId="266"/>
            <ac:picMk id="5" creationId="{BD33ADC0-38A7-5D25-3094-8706CA71B619}"/>
          </ac:picMkLst>
        </pc:picChg>
      </pc:sldChg>
      <pc:sldChg chg="modSp new del mod">
        <pc:chgData name="Philippe Baucour" userId="5102170ae7533958" providerId="LiveId" clId="{01E73667-2BEF-4007-AD34-DC26F6381063}" dt="2023-12-12T23:09:01.633" v="4511" actId="2696"/>
        <pc:sldMkLst>
          <pc:docMk/>
          <pc:sldMk cId="3049191742" sldId="266"/>
        </pc:sldMkLst>
        <pc:spChg chg="mod">
          <ac:chgData name="Philippe Baucour" userId="5102170ae7533958" providerId="LiveId" clId="{01E73667-2BEF-4007-AD34-DC26F6381063}" dt="2023-12-10T23:45:52.214" v="496" actId="20577"/>
          <ac:spMkLst>
            <pc:docMk/>
            <pc:sldMk cId="3049191742" sldId="266"/>
            <ac:spMk id="2" creationId="{000A01CE-4985-BCA3-BCEA-70C1DB99B30A}"/>
          </ac:spMkLst>
        </pc:spChg>
        <pc:spChg chg="mod">
          <ac:chgData name="Philippe Baucour" userId="5102170ae7533958" providerId="LiveId" clId="{01E73667-2BEF-4007-AD34-DC26F6381063}" dt="2023-12-12T08:46:38.097" v="2890" actId="20577"/>
          <ac:spMkLst>
            <pc:docMk/>
            <pc:sldMk cId="3049191742" sldId="266"/>
            <ac:spMk id="3" creationId="{B1EBC4A6-DA85-DE35-AD40-7CD987A23FB0}"/>
          </ac:spMkLst>
        </pc:spChg>
      </pc:sldChg>
      <pc:sldChg chg="modSp add mod">
        <pc:chgData name="Philippe Baucour" userId="5102170ae7533958" providerId="LiveId" clId="{01E73667-2BEF-4007-AD34-DC26F6381063}" dt="2023-12-13T22:52:33.254" v="7374" actId="20577"/>
        <pc:sldMkLst>
          <pc:docMk/>
          <pc:sldMk cId="149907712" sldId="267"/>
        </pc:sldMkLst>
        <pc:spChg chg="mod">
          <ac:chgData name="Philippe Baucour" userId="5102170ae7533958" providerId="LiveId" clId="{01E73667-2BEF-4007-AD34-DC26F6381063}" dt="2023-12-13T22:52:33.254" v="7374" actId="20577"/>
          <ac:spMkLst>
            <pc:docMk/>
            <pc:sldMk cId="149907712" sldId="267"/>
            <ac:spMk id="3" creationId="{75AC2BAB-4B8E-53C0-8F37-79EC8D94E49B}"/>
          </ac:spMkLst>
        </pc:spChg>
        <pc:picChg chg="mod">
          <ac:chgData name="Philippe Baucour" userId="5102170ae7533958" providerId="LiveId" clId="{01E73667-2BEF-4007-AD34-DC26F6381063}" dt="2023-12-13T08:35:35.421" v="6026" actId="14100"/>
          <ac:picMkLst>
            <pc:docMk/>
            <pc:sldMk cId="149907712" sldId="267"/>
            <ac:picMk id="5" creationId="{EB8E2D32-B4D6-2267-E050-BE3BC9EFA82B}"/>
          </ac:picMkLst>
        </pc:picChg>
      </pc:sldChg>
      <pc:sldChg chg="addSp modSp new del mod">
        <pc:chgData name="Philippe Baucour" userId="5102170ae7533958" providerId="LiveId" clId="{01E73667-2BEF-4007-AD34-DC26F6381063}" dt="2023-12-12T23:22:32.484" v="5038" actId="2696"/>
        <pc:sldMkLst>
          <pc:docMk/>
          <pc:sldMk cId="240476765" sldId="267"/>
        </pc:sldMkLst>
        <pc:spChg chg="mod">
          <ac:chgData name="Philippe Baucour" userId="5102170ae7533958" providerId="LiveId" clId="{01E73667-2BEF-4007-AD34-DC26F6381063}" dt="2023-12-12T23:19:37.854" v="4790" actId="20577"/>
          <ac:spMkLst>
            <pc:docMk/>
            <pc:sldMk cId="240476765" sldId="267"/>
            <ac:spMk id="2" creationId="{B564475B-885C-4243-574B-FE3291F2D2D2}"/>
          </ac:spMkLst>
        </pc:spChg>
        <pc:spChg chg="mod">
          <ac:chgData name="Philippe Baucour" userId="5102170ae7533958" providerId="LiveId" clId="{01E73667-2BEF-4007-AD34-DC26F6381063}" dt="2023-12-10T23:58:02.522" v="1054" actId="15"/>
          <ac:spMkLst>
            <pc:docMk/>
            <pc:sldMk cId="240476765" sldId="267"/>
            <ac:spMk id="3" creationId="{75AC2BAB-4B8E-53C0-8F37-79EC8D94E49B}"/>
          </ac:spMkLst>
        </pc:spChg>
        <pc:picChg chg="add mod">
          <ac:chgData name="Philippe Baucour" userId="5102170ae7533958" providerId="LiveId" clId="{01E73667-2BEF-4007-AD34-DC26F6381063}" dt="2023-12-10T23:58:16.656" v="1055" actId="1076"/>
          <ac:picMkLst>
            <pc:docMk/>
            <pc:sldMk cId="240476765" sldId="267"/>
            <ac:picMk id="5" creationId="{EB8E2D32-B4D6-2267-E050-BE3BC9EFA82B}"/>
          </ac:picMkLst>
        </pc:picChg>
      </pc:sldChg>
      <pc:sldChg chg="modSp new mod ord">
        <pc:chgData name="Philippe Baucour" userId="5102170ae7533958" providerId="LiveId" clId="{01E73667-2BEF-4007-AD34-DC26F6381063}" dt="2024-01-15T10:20:03.798" v="24300"/>
        <pc:sldMkLst>
          <pc:docMk/>
          <pc:sldMk cId="1725587933" sldId="268"/>
        </pc:sldMkLst>
        <pc:spChg chg="mod">
          <ac:chgData name="Philippe Baucour" userId="5102170ae7533958" providerId="LiveId" clId="{01E73667-2BEF-4007-AD34-DC26F6381063}" dt="2023-12-12T07:43:15.102" v="1088" actId="20577"/>
          <ac:spMkLst>
            <pc:docMk/>
            <pc:sldMk cId="1725587933" sldId="268"/>
            <ac:spMk id="2" creationId="{67D76BF7-5DA0-96C7-C5A3-DE9373E58BCA}"/>
          </ac:spMkLst>
        </pc:spChg>
        <pc:spChg chg="mod">
          <ac:chgData name="Philippe Baucour" userId="5102170ae7533958" providerId="LiveId" clId="{01E73667-2BEF-4007-AD34-DC26F6381063}" dt="2024-01-09T07:17:33.149" v="13621" actId="20577"/>
          <ac:spMkLst>
            <pc:docMk/>
            <pc:sldMk cId="1725587933" sldId="268"/>
            <ac:spMk id="3" creationId="{7408F3CF-1168-6251-666C-AA299171FDBD}"/>
          </ac:spMkLst>
        </pc:spChg>
      </pc:sldChg>
      <pc:sldChg chg="addSp delSp modSp new del mod ord modAnim">
        <pc:chgData name="Philippe Baucour" userId="5102170ae7533958" providerId="LiveId" clId="{01E73667-2BEF-4007-AD34-DC26F6381063}" dt="2023-12-13T08:46:31.257" v="6313" actId="2696"/>
        <pc:sldMkLst>
          <pc:docMk/>
          <pc:sldMk cId="2261942316" sldId="269"/>
        </pc:sldMkLst>
        <pc:spChg chg="mod">
          <ac:chgData name="Philippe Baucour" userId="5102170ae7533958" providerId="LiveId" clId="{01E73667-2BEF-4007-AD34-DC26F6381063}" dt="2023-12-12T09:02:54.202" v="3330" actId="20577"/>
          <ac:spMkLst>
            <pc:docMk/>
            <pc:sldMk cId="2261942316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3-12-13T08:37:02.656" v="6044" actId="20577"/>
          <ac:spMkLst>
            <pc:docMk/>
            <pc:sldMk cId="2261942316" sldId="269"/>
            <ac:spMk id="3" creationId="{AEE52E96-966B-BF4E-7508-078428669B05}"/>
          </ac:spMkLst>
        </pc:spChg>
        <pc:spChg chg="add del mod">
          <ac:chgData name="Philippe Baucour" userId="5102170ae7533958" providerId="LiveId" clId="{01E73667-2BEF-4007-AD34-DC26F6381063}" dt="2023-12-12T08:16:55.129" v="2051"/>
          <ac:spMkLst>
            <pc:docMk/>
            <pc:sldMk cId="2261942316" sldId="269"/>
            <ac:spMk id="4" creationId="{BD215C59-FD95-E3C4-A6C5-485A5AFE4BD6}"/>
          </ac:spMkLst>
        </pc:spChg>
        <pc:spChg chg="add mod">
          <ac:chgData name="Philippe Baucour" userId="5102170ae7533958" providerId="LiveId" clId="{01E73667-2BEF-4007-AD34-DC26F6381063}" dt="2023-12-12T10:03:44.269" v="3875" actId="20577"/>
          <ac:spMkLst>
            <pc:docMk/>
            <pc:sldMk cId="2261942316" sldId="269"/>
            <ac:spMk id="5" creationId="{5FB42CC0-8987-2539-99AB-F0594C23A5D9}"/>
          </ac:spMkLst>
        </pc:spChg>
      </pc:sldChg>
      <pc:sldChg chg="addSp modSp add mod modAnim modNotesTx">
        <pc:chgData name="Philippe Baucour" userId="5102170ae7533958" providerId="LiveId" clId="{01E73667-2BEF-4007-AD34-DC26F6381063}" dt="2024-01-28T11:59:20.302" v="36358" actId="20577"/>
        <pc:sldMkLst>
          <pc:docMk/>
          <pc:sldMk cId="4270406799" sldId="269"/>
        </pc:sldMkLst>
        <pc:spChg chg="mod">
          <ac:chgData name="Philippe Baucour" userId="5102170ae7533958" providerId="LiveId" clId="{01E73667-2BEF-4007-AD34-DC26F6381063}" dt="2023-12-13T08:46:54.436" v="6324" actId="20577"/>
          <ac:spMkLst>
            <pc:docMk/>
            <pc:sldMk cId="4270406799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4-01-28T11:59:20.302" v="36358" actId="20577"/>
          <ac:spMkLst>
            <pc:docMk/>
            <pc:sldMk cId="4270406799" sldId="269"/>
            <ac:spMk id="3" creationId="{AEE52E96-966B-BF4E-7508-078428669B05}"/>
          </ac:spMkLst>
        </pc:spChg>
        <pc:spChg chg="add mod">
          <ac:chgData name="Philippe Baucour" userId="5102170ae7533958" providerId="LiveId" clId="{01E73667-2BEF-4007-AD34-DC26F6381063}" dt="2024-01-15T08:57:03.346" v="23611" actId="1076"/>
          <ac:spMkLst>
            <pc:docMk/>
            <pc:sldMk cId="4270406799" sldId="269"/>
            <ac:spMk id="4" creationId="{FF789621-82A4-EE74-09A7-C0C4DF3C1170}"/>
          </ac:spMkLst>
        </pc:spChg>
        <pc:spChg chg="add mod">
          <ac:chgData name="Philippe Baucour" userId="5102170ae7533958" providerId="LiveId" clId="{01E73667-2BEF-4007-AD34-DC26F6381063}" dt="2024-01-17T08:33:32.689" v="28402" actId="1035"/>
          <ac:spMkLst>
            <pc:docMk/>
            <pc:sldMk cId="4270406799" sldId="269"/>
            <ac:spMk id="7" creationId="{421E62BD-DBD4-F722-0B85-05A67F66A74A}"/>
          </ac:spMkLst>
        </pc:spChg>
        <pc:spChg chg="add mod">
          <ac:chgData name="Philippe Baucour" userId="5102170ae7533958" providerId="LiveId" clId="{01E73667-2BEF-4007-AD34-DC26F6381063}" dt="2024-01-28T11:21:48.389" v="35742" actId="1035"/>
          <ac:spMkLst>
            <pc:docMk/>
            <pc:sldMk cId="4270406799" sldId="269"/>
            <ac:spMk id="8" creationId="{802B7EFC-A1B7-FCC8-49DA-EF2E3CFF839E}"/>
          </ac:spMkLst>
        </pc:spChg>
        <pc:spChg chg="add mod">
          <ac:chgData name="Philippe Baucour" userId="5102170ae7533958" providerId="LiveId" clId="{01E73667-2BEF-4007-AD34-DC26F6381063}" dt="2024-01-17T09:52:22.853" v="29787"/>
          <ac:spMkLst>
            <pc:docMk/>
            <pc:sldMk cId="4270406799" sldId="269"/>
            <ac:spMk id="9" creationId="{E2EEBB6D-0C1E-3C10-1291-EFB958058F41}"/>
          </ac:spMkLst>
        </pc:spChg>
        <pc:grpChg chg="add mod">
          <ac:chgData name="Philippe Baucour" userId="5102170ae7533958" providerId="LiveId" clId="{01E73667-2BEF-4007-AD34-DC26F6381063}" dt="2024-01-15T08:57:03.346" v="23611" actId="1076"/>
          <ac:grpSpMkLst>
            <pc:docMk/>
            <pc:sldMk cId="4270406799" sldId="269"/>
            <ac:grpSpMk id="6" creationId="{5D494699-6C97-F53B-997F-0E617BBFA09C}"/>
          </ac:grpSpMkLst>
        </pc:grpChg>
        <pc:picChg chg="add mod">
          <ac:chgData name="Philippe Baucour" userId="5102170ae7533958" providerId="LiveId" clId="{01E73667-2BEF-4007-AD34-DC26F6381063}" dt="2024-01-15T08:57:03.346" v="23611" actId="1076"/>
          <ac:picMkLst>
            <pc:docMk/>
            <pc:sldMk cId="4270406799" sldId="269"/>
            <ac:picMk id="1026" creationId="{697DB660-81FD-FEA0-9558-2454B977A10C}"/>
          </ac:picMkLst>
        </pc:picChg>
      </pc:sldChg>
      <pc:sldChg chg="addSp delSp modSp new del mod ord delAnim modAnim">
        <pc:chgData name="Philippe Baucour" userId="5102170ae7533958" providerId="LiveId" clId="{01E73667-2BEF-4007-AD34-DC26F6381063}" dt="2023-12-13T08:46:31.257" v="6313" actId="2696"/>
        <pc:sldMkLst>
          <pc:docMk/>
          <pc:sldMk cId="1402386407" sldId="270"/>
        </pc:sldMkLst>
        <pc:spChg chg="mod">
          <ac:chgData name="Philippe Baucour" userId="5102170ae7533958" providerId="LiveId" clId="{01E73667-2BEF-4007-AD34-DC26F6381063}" dt="2023-12-12T08:17:40.881" v="2091" actId="313"/>
          <ac:spMkLst>
            <pc:docMk/>
            <pc:sldMk cId="1402386407" sldId="270"/>
            <ac:spMk id="2" creationId="{5FC817B4-E7E7-137D-2957-86426AB4BFA8}"/>
          </ac:spMkLst>
        </pc:spChg>
        <pc:spChg chg="mod">
          <ac:chgData name="Philippe Baucour" userId="5102170ae7533958" providerId="LiveId" clId="{01E73667-2BEF-4007-AD34-DC26F6381063}" dt="2023-12-12T08:40:18.944" v="2752" actId="404"/>
          <ac:spMkLst>
            <pc:docMk/>
            <pc:sldMk cId="1402386407" sldId="270"/>
            <ac:spMk id="3" creationId="{BFC1B0CB-FCED-01A2-E68B-E86FF849EA35}"/>
          </ac:spMkLst>
        </pc:spChg>
        <pc:spChg chg="add mod">
          <ac:chgData name="Philippe Baucour" userId="5102170ae7533958" providerId="LiveId" clId="{01E73667-2BEF-4007-AD34-DC26F6381063}" dt="2023-12-12T08:40:31.783" v="2791" actId="1076"/>
          <ac:spMkLst>
            <pc:docMk/>
            <pc:sldMk cId="1402386407" sldId="270"/>
            <ac:spMk id="4" creationId="{7D45C930-3163-67EC-E92D-D161DE6A0DBB}"/>
          </ac:spMkLst>
        </pc:spChg>
        <pc:spChg chg="add mod">
          <ac:chgData name="Philippe Baucour" userId="5102170ae7533958" providerId="LiveId" clId="{01E73667-2BEF-4007-AD34-DC26F6381063}" dt="2023-12-12T08:40:39.570" v="2793" actId="1076"/>
          <ac:spMkLst>
            <pc:docMk/>
            <pc:sldMk cId="1402386407" sldId="270"/>
            <ac:spMk id="5" creationId="{0AE1947D-3CFB-1DEA-C033-E59DF9B66797}"/>
          </ac:spMkLst>
        </pc:spChg>
        <pc:spChg chg="add mod">
          <ac:chgData name="Philippe Baucour" userId="5102170ae7533958" providerId="LiveId" clId="{01E73667-2BEF-4007-AD34-DC26F6381063}" dt="2023-12-12T08:40:45.214" v="2794" actId="1076"/>
          <ac:spMkLst>
            <pc:docMk/>
            <pc:sldMk cId="1402386407" sldId="270"/>
            <ac:spMk id="6" creationId="{9916CD8C-A9D1-8956-CA34-5BCAF6EE390D}"/>
          </ac:spMkLst>
        </pc:spChg>
        <pc:spChg chg="add mod">
          <ac:chgData name="Philippe Baucour" userId="5102170ae7533958" providerId="LiveId" clId="{01E73667-2BEF-4007-AD34-DC26F6381063}" dt="2023-12-12T08:29:00.136" v="2309" actId="14100"/>
          <ac:spMkLst>
            <pc:docMk/>
            <pc:sldMk cId="1402386407" sldId="270"/>
            <ac:spMk id="7" creationId="{966BD289-4D5B-7743-DEE5-77EA0E1C65BF}"/>
          </ac:spMkLst>
        </pc:spChg>
        <pc:spChg chg="add mod">
          <ac:chgData name="Philippe Baucour" userId="5102170ae7533958" providerId="LiveId" clId="{01E73667-2BEF-4007-AD34-DC26F6381063}" dt="2023-12-12T09:12:02.091" v="3353" actId="207"/>
          <ac:spMkLst>
            <pc:docMk/>
            <pc:sldMk cId="1402386407" sldId="270"/>
            <ac:spMk id="8" creationId="{B21DA7C0-2061-B401-A61F-711824266427}"/>
          </ac:spMkLst>
        </pc:spChg>
        <pc:spChg chg="add mod">
          <ac:chgData name="Philippe Baucour" userId="5102170ae7533958" providerId="LiveId" clId="{01E73667-2BEF-4007-AD34-DC26F6381063}" dt="2023-12-12T08:35:35.590" v="2587" actId="14100"/>
          <ac:spMkLst>
            <pc:docMk/>
            <pc:sldMk cId="1402386407" sldId="270"/>
            <ac:spMk id="9" creationId="{C1271881-31A6-C93A-825B-4527793229F8}"/>
          </ac:spMkLst>
        </pc:spChg>
        <pc:spChg chg="add mod">
          <ac:chgData name="Philippe Baucour" userId="5102170ae7533958" providerId="LiveId" clId="{01E73667-2BEF-4007-AD34-DC26F6381063}" dt="2023-12-12T09:12:08.216" v="3354" actId="207"/>
          <ac:spMkLst>
            <pc:docMk/>
            <pc:sldMk cId="1402386407" sldId="270"/>
            <ac:spMk id="10" creationId="{BD9743C1-C3D8-7CCF-87CC-ED08F4AD33BD}"/>
          </ac:spMkLst>
        </pc:spChg>
        <pc:spChg chg="add mod">
          <ac:chgData name="Philippe Baucour" userId="5102170ae7533958" providerId="LiveId" clId="{01E73667-2BEF-4007-AD34-DC26F6381063}" dt="2023-12-12T08:40:35.042" v="2792" actId="1076"/>
          <ac:spMkLst>
            <pc:docMk/>
            <pc:sldMk cId="1402386407" sldId="270"/>
            <ac:spMk id="11" creationId="{6ACE8040-98CF-B937-1AB3-3053F3F3EE84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2" creationId="{6B907F53-FE68-BC7C-3F9B-4A455B02A48C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3" creationId="{7A052C9D-33C6-6C7A-8C6B-F05D3B72FF59}"/>
          </ac:spMkLst>
        </pc:spChg>
        <pc:spChg chg="add del mod">
          <ac:chgData name="Philippe Baucour" userId="5102170ae7533958" providerId="LiveId" clId="{01E73667-2BEF-4007-AD34-DC26F6381063}" dt="2023-12-12T08:30:32.674" v="2406" actId="478"/>
          <ac:spMkLst>
            <pc:docMk/>
            <pc:sldMk cId="1402386407" sldId="270"/>
            <ac:spMk id="14" creationId="{F49E0BA4-9174-7E1D-3DD5-649A94829D32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5" creationId="{64B7189A-0983-8475-4A85-7E2D956B769A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6" creationId="{60AEBBEF-1F11-EC16-0FF5-914262D2B629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7" creationId="{2100B30B-6092-B2DA-3523-D4F2E29E32E3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8" creationId="{25F1CB00-4E7D-6795-0203-274229F2D955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9" creationId="{56DD98B7-4B09-54CF-1B97-F7351EBA635F}"/>
          </ac:spMkLst>
        </pc:spChg>
        <pc:spChg chg="add mod">
          <ac:chgData name="Philippe Baucour" userId="5102170ae7533958" providerId="LiveId" clId="{01E73667-2BEF-4007-AD34-DC26F6381063}" dt="2023-12-12T09:14:05.995" v="3360" actId="207"/>
          <ac:spMkLst>
            <pc:docMk/>
            <pc:sldMk cId="1402386407" sldId="270"/>
            <ac:spMk id="20" creationId="{D78630C3-B10F-2233-30BB-E7910A764D25}"/>
          </ac:spMkLst>
        </pc:spChg>
        <pc:spChg chg="add del mod">
          <ac:chgData name="Philippe Baucour" userId="5102170ae7533958" providerId="LiveId" clId="{01E73667-2BEF-4007-AD34-DC26F6381063}" dt="2023-12-12T08:36:09.007" v="2610"/>
          <ac:spMkLst>
            <pc:docMk/>
            <pc:sldMk cId="1402386407" sldId="270"/>
            <ac:spMk id="21" creationId="{273CF937-970E-E23E-9704-0F78ACA3E9EE}"/>
          </ac:spMkLst>
        </pc:spChg>
        <pc:spChg chg="add mod">
          <ac:chgData name="Philippe Baucour" userId="5102170ae7533958" providerId="LiveId" clId="{01E73667-2BEF-4007-AD34-DC26F6381063}" dt="2023-12-12T09:12:18.122" v="3355" actId="207"/>
          <ac:spMkLst>
            <pc:docMk/>
            <pc:sldMk cId="1402386407" sldId="270"/>
            <ac:spMk id="22" creationId="{3DAEFA61-9F60-4027-B1A1-10A749A8DF31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3" creationId="{82B00EE3-D0B5-8574-EAE6-A22D3F1CC9D5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4" creationId="{0D733F53-CAD1-41D2-7208-448418F60D54}"/>
          </ac:spMkLst>
        </pc:spChg>
        <pc:spChg chg="add mod">
          <ac:chgData name="Philippe Baucour" userId="5102170ae7533958" providerId="LiveId" clId="{01E73667-2BEF-4007-AD34-DC26F6381063}" dt="2023-12-12T09:14:11.893" v="3361" actId="207"/>
          <ac:spMkLst>
            <pc:docMk/>
            <pc:sldMk cId="1402386407" sldId="270"/>
            <ac:spMk id="25" creationId="{021D11B4-F562-C467-B887-933382F3DF69}"/>
          </ac:spMkLst>
        </pc:spChg>
        <pc:spChg chg="add del">
          <ac:chgData name="Philippe Baucour" userId="5102170ae7533958" providerId="LiveId" clId="{01E73667-2BEF-4007-AD34-DC26F6381063}" dt="2023-12-12T08:50:04.890" v="2898" actId="478"/>
          <ac:spMkLst>
            <pc:docMk/>
            <pc:sldMk cId="1402386407" sldId="270"/>
            <ac:spMk id="26" creationId="{9B183017-B8EE-E7F5-454B-3372DFB77114}"/>
          </ac:spMkLst>
        </pc:spChg>
        <pc:spChg chg="add del mod">
          <ac:chgData name="Philippe Baucour" userId="5102170ae7533958" providerId="LiveId" clId="{01E73667-2BEF-4007-AD34-DC26F6381063}" dt="2023-12-13T08:37:17.785" v="6047" actId="478"/>
          <ac:spMkLst>
            <pc:docMk/>
            <pc:sldMk cId="1402386407" sldId="270"/>
            <ac:spMk id="27" creationId="{07AB7EE9-7A21-00AA-DF60-801681965B18}"/>
          </ac:spMkLst>
        </pc:spChg>
        <pc:spChg chg="add del mod">
          <ac:chgData name="Philippe Baucour" userId="5102170ae7533958" providerId="LiveId" clId="{01E73667-2BEF-4007-AD34-DC26F6381063}" dt="2023-12-13T08:37:16.247" v="6046" actId="478"/>
          <ac:spMkLst>
            <pc:docMk/>
            <pc:sldMk cId="1402386407" sldId="270"/>
            <ac:spMk id="28" creationId="{754B0D3F-9AFB-56AB-A903-D31F239EA4B0}"/>
          </ac:spMkLst>
        </pc:spChg>
        <pc:spChg chg="add del mod">
          <ac:chgData name="Philippe Baucour" userId="5102170ae7533958" providerId="LiveId" clId="{01E73667-2BEF-4007-AD34-DC26F6381063}" dt="2023-12-13T08:37:14.436" v="6045" actId="478"/>
          <ac:spMkLst>
            <pc:docMk/>
            <pc:sldMk cId="1402386407" sldId="270"/>
            <ac:spMk id="29" creationId="{64E69F94-C5BE-E31A-292B-079CA109CD3C}"/>
          </ac:spMkLst>
        </pc:spChg>
      </pc:sldChg>
      <pc:sldChg chg="addSp modSp add mod modAnim modNotesTx">
        <pc:chgData name="Philippe Baucour" userId="5102170ae7533958" providerId="LiveId" clId="{01E73667-2BEF-4007-AD34-DC26F6381063}" dt="2024-01-17T09:55:38.386" v="29813"/>
        <pc:sldMkLst>
          <pc:docMk/>
          <pc:sldMk cId="3301716281" sldId="270"/>
        </pc:sldMkLst>
        <pc:spChg chg="add mod">
          <ac:chgData name="Philippe Baucour" userId="5102170ae7533958" providerId="LiveId" clId="{01E73667-2BEF-4007-AD34-DC26F6381063}" dt="2024-01-14T13:22:49.694" v="19364" actId="2085"/>
          <ac:spMkLst>
            <pc:docMk/>
            <pc:sldMk cId="3301716281" sldId="270"/>
            <ac:spMk id="14" creationId="{9F0F80BC-CDD9-6DAF-84F7-E1FB8D99D9AF}"/>
          </ac:spMkLst>
        </pc:spChg>
        <pc:spChg chg="add mod">
          <ac:chgData name="Philippe Baucour" userId="5102170ae7533958" providerId="LiveId" clId="{01E73667-2BEF-4007-AD34-DC26F6381063}" dt="2024-01-14T13:23:23.021" v="19369" actId="1076"/>
          <ac:spMkLst>
            <pc:docMk/>
            <pc:sldMk cId="3301716281" sldId="270"/>
            <ac:spMk id="21" creationId="{152062A1-1E62-4ED5-4FCA-9130F6C0F73B}"/>
          </ac:spMkLst>
        </pc:spChg>
        <pc:spChg chg="add mod">
          <ac:chgData name="Philippe Baucour" userId="5102170ae7533958" providerId="LiveId" clId="{01E73667-2BEF-4007-AD34-DC26F6381063}" dt="2024-01-14T13:23:33.629" v="19371" actId="1076"/>
          <ac:spMkLst>
            <pc:docMk/>
            <pc:sldMk cId="3301716281" sldId="270"/>
            <ac:spMk id="26" creationId="{D8FC9C25-2AB1-ACC4-36EF-C54CBA6C5DF2}"/>
          </ac:spMkLst>
        </pc:spChg>
        <pc:spChg chg="add mod">
          <ac:chgData name="Philippe Baucour" userId="5102170ae7533958" providerId="LiveId" clId="{01E73667-2BEF-4007-AD34-DC26F6381063}" dt="2024-01-14T15:23:57.711" v="20924"/>
          <ac:spMkLst>
            <pc:docMk/>
            <pc:sldMk cId="3301716281" sldId="270"/>
            <ac:spMk id="27" creationId="{FE342ADB-08DA-18CF-BF66-4D2C3EAE3290}"/>
          </ac:spMkLst>
        </pc:spChg>
        <pc:spChg chg="add mod">
          <ac:chgData name="Philippe Baucour" userId="5102170ae7533958" providerId="LiveId" clId="{01E73667-2BEF-4007-AD34-DC26F6381063}" dt="2024-01-17T09:55:31.089" v="29812"/>
          <ac:spMkLst>
            <pc:docMk/>
            <pc:sldMk cId="3301716281" sldId="270"/>
            <ac:spMk id="28" creationId="{54DABFFA-4512-5FF4-13B2-C839A0FB06EB}"/>
          </ac:spMkLst>
        </pc:spChg>
      </pc:sldChg>
      <pc:sldChg chg="addSp delSp modSp add mod ord delAnim modAnim modNotesTx">
        <pc:chgData name="Philippe Baucour" userId="5102170ae7533958" providerId="LiveId" clId="{01E73667-2BEF-4007-AD34-DC26F6381063}" dt="2024-01-17T08:12:24.194" v="28205" actId="13926"/>
        <pc:sldMkLst>
          <pc:docMk/>
          <pc:sldMk cId="2053994929" sldId="271"/>
        </pc:sldMkLst>
        <pc:spChg chg="mod">
          <ac:chgData name="Philippe Baucour" userId="5102170ae7533958" providerId="LiveId" clId="{01E73667-2BEF-4007-AD34-DC26F6381063}" dt="2024-01-17T08:12:24.194" v="28205" actId="13926"/>
          <ac:spMkLst>
            <pc:docMk/>
            <pc:sldMk cId="2053994929" sldId="271"/>
            <ac:spMk id="3" creationId="{603E3238-BFE4-7F69-C6A3-DB775394AEA6}"/>
          </ac:spMkLst>
        </pc:spChg>
        <pc:spChg chg="add del mod">
          <ac:chgData name="Philippe Baucour" userId="5102170ae7533958" providerId="LiveId" clId="{01E73667-2BEF-4007-AD34-DC26F6381063}" dt="2024-01-14T15:29:59.073" v="21116" actId="478"/>
          <ac:spMkLst>
            <pc:docMk/>
            <pc:sldMk cId="2053994929" sldId="271"/>
            <ac:spMk id="4" creationId="{40B1B7A7-AFBB-700B-4C2A-74EC3E305B8A}"/>
          </ac:spMkLst>
        </pc:spChg>
        <pc:spChg chg="add mod">
          <ac:chgData name="Philippe Baucour" userId="5102170ae7533958" providerId="LiveId" clId="{01E73667-2BEF-4007-AD34-DC26F6381063}" dt="2024-01-14T15:29:55.147" v="21115"/>
          <ac:spMkLst>
            <pc:docMk/>
            <pc:sldMk cId="2053994929" sldId="271"/>
            <ac:spMk id="6" creationId="{A7C9A061-0019-02AA-9341-3137104EA0D0}"/>
          </ac:spMkLst>
        </pc:spChg>
        <pc:picChg chg="mod">
          <ac:chgData name="Philippe Baucour" userId="5102170ae7533958" providerId="LiveId" clId="{01E73667-2BEF-4007-AD34-DC26F6381063}" dt="2024-01-14T13:20:30.831" v="19359" actId="1036"/>
          <ac:picMkLst>
            <pc:docMk/>
            <pc:sldMk cId="2053994929" sldId="271"/>
            <ac:picMk id="5" creationId="{B4DF1DE2-C329-411B-13E2-19D8E51F07A0}"/>
          </ac:picMkLst>
        </pc:picChg>
      </pc:sldChg>
      <pc:sldChg chg="addSp delSp modSp new del mod modNotesTx">
        <pc:chgData name="Philippe Baucour" userId="5102170ae7533958" providerId="LiveId" clId="{01E73667-2BEF-4007-AD34-DC26F6381063}" dt="2023-12-13T08:46:31.257" v="6313" actId="2696"/>
        <pc:sldMkLst>
          <pc:docMk/>
          <pc:sldMk cId="4245867432" sldId="271"/>
        </pc:sldMkLst>
        <pc:spChg chg="mod">
          <ac:chgData name="Philippe Baucour" userId="5102170ae7533958" providerId="LiveId" clId="{01E73667-2BEF-4007-AD34-DC26F6381063}" dt="2023-12-12T08:57:21.596" v="3001" actId="20577"/>
          <ac:spMkLst>
            <pc:docMk/>
            <pc:sldMk cId="4245867432" sldId="271"/>
            <ac:spMk id="2" creationId="{E0E01DF1-0641-8D9F-9A60-405CE98454A3}"/>
          </ac:spMkLst>
        </pc:spChg>
        <pc:spChg chg="mod">
          <ac:chgData name="Philippe Baucour" userId="5102170ae7533958" providerId="LiveId" clId="{01E73667-2BEF-4007-AD34-DC26F6381063}" dt="2023-12-12T23:14:02.733" v="4658" actId="6549"/>
          <ac:spMkLst>
            <pc:docMk/>
            <pc:sldMk cId="4245867432" sldId="271"/>
            <ac:spMk id="3" creationId="{603E3238-BFE4-7F69-C6A3-DB775394AEA6}"/>
          </ac:spMkLst>
        </pc:spChg>
        <pc:spChg chg="add mod">
          <ac:chgData name="Philippe Baucour" userId="5102170ae7533958" providerId="LiveId" clId="{01E73667-2BEF-4007-AD34-DC26F6381063}" dt="2023-12-12T10:07:59.300" v="4124" actId="1036"/>
          <ac:spMkLst>
            <pc:docMk/>
            <pc:sldMk cId="4245867432" sldId="271"/>
            <ac:spMk id="8" creationId="{24564B60-57E4-AD35-5488-A18BB73B85C8}"/>
          </ac:spMkLst>
        </pc:spChg>
        <pc:picChg chg="add mod">
          <ac:chgData name="Philippe Baucour" userId="5102170ae7533958" providerId="LiveId" clId="{01E73667-2BEF-4007-AD34-DC26F6381063}" dt="2023-12-12T08:59:15.699" v="3128" actId="1076"/>
          <ac:picMkLst>
            <pc:docMk/>
            <pc:sldMk cId="4245867432" sldId="271"/>
            <ac:picMk id="5" creationId="{B4DF1DE2-C329-411B-13E2-19D8E51F07A0}"/>
          </ac:picMkLst>
        </pc:picChg>
        <pc:picChg chg="add del">
          <ac:chgData name="Philippe Baucour" userId="5102170ae7533958" providerId="LiveId" clId="{01E73667-2BEF-4007-AD34-DC26F6381063}" dt="2023-12-12T09:03:52.428" v="3332" actId="22"/>
          <ac:picMkLst>
            <pc:docMk/>
            <pc:sldMk cId="4245867432" sldId="271"/>
            <ac:picMk id="7" creationId="{1A2A2EBB-CBA3-F47E-5547-105D7004246B}"/>
          </ac:picMkLst>
        </pc:picChg>
      </pc:sldChg>
      <pc:sldChg chg="addSp modSp new mod ord modAnim modNotesTx">
        <pc:chgData name="Philippe Baucour" userId="5102170ae7533958" providerId="LiveId" clId="{01E73667-2BEF-4007-AD34-DC26F6381063}" dt="2024-02-08T09:44:24.739" v="38073"/>
        <pc:sldMkLst>
          <pc:docMk/>
          <pc:sldMk cId="4183092790" sldId="272"/>
        </pc:sldMkLst>
        <pc:spChg chg="mod">
          <ac:chgData name="Philippe Baucour" userId="5102170ae7533958" providerId="LiveId" clId="{01E73667-2BEF-4007-AD34-DC26F6381063}" dt="2024-01-15T10:19:20.256" v="24296" actId="20577"/>
          <ac:spMkLst>
            <pc:docMk/>
            <pc:sldMk cId="4183092790" sldId="272"/>
            <ac:spMk id="2" creationId="{18E5830E-96ED-9DF4-359F-F1CBFD6C7517}"/>
          </ac:spMkLst>
        </pc:spChg>
        <pc:spChg chg="mod">
          <ac:chgData name="Philippe Baucour" userId="5102170ae7533958" providerId="LiveId" clId="{01E73667-2BEF-4007-AD34-DC26F6381063}" dt="2024-01-15T10:59:15.720" v="24684" actId="20577"/>
          <ac:spMkLst>
            <pc:docMk/>
            <pc:sldMk cId="4183092790" sldId="272"/>
            <ac:spMk id="3" creationId="{FB2F845B-A441-D492-A6B6-4DC959609C23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6" creationId="{DB258656-76F1-39DE-54A3-4FE346FCAD0A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7" creationId="{071625B5-3DB2-8D7F-D578-D9F981496DD9}"/>
          </ac:spMkLst>
        </pc:spChg>
        <pc:spChg chg="add mod">
          <ac:chgData name="Philippe Baucour" userId="5102170ae7533958" providerId="LiveId" clId="{01E73667-2BEF-4007-AD34-DC26F6381063}" dt="2024-01-17T09:54:03.900" v="29810"/>
          <ac:spMkLst>
            <pc:docMk/>
            <pc:sldMk cId="4183092790" sldId="272"/>
            <ac:spMk id="8" creationId="{E8EE1796-0A49-B78E-F7F0-61AF488680C9}"/>
          </ac:spMkLst>
        </pc:sp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4" creationId="{3B9E3373-B088-8496-49B8-74E705F13119}"/>
          </ac:graphicFrameMkLst>
        </pc:graphicFrame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5" creationId="{D8BCD46D-40A9-C8E1-1F5F-74355C15AB2E}"/>
          </ac:graphicFrameMkLst>
        </pc:graphicFrame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937257522" sldId="273"/>
        </pc:sldMkLst>
        <pc:spChg chg="mod">
          <ac:chgData name="Philippe Baucour" userId="5102170ae7533958" providerId="LiveId" clId="{01E73667-2BEF-4007-AD34-DC26F6381063}" dt="2024-01-17T08:00:02.161" v="28082" actId="20577"/>
          <ac:spMkLst>
            <pc:docMk/>
            <pc:sldMk cId="937257522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08T11:11:42.048" v="13412" actId="20577"/>
          <ac:spMkLst>
            <pc:docMk/>
            <pc:sldMk cId="937257522" sldId="273"/>
            <ac:spMk id="3" creationId="{955DD105-D533-CC41-6FB5-A47C4EE8456C}"/>
          </ac:spMkLst>
        </pc:spChg>
      </pc:sldChg>
      <pc:sldChg chg="addSp modSp add mod modShow">
        <pc:chgData name="Philippe Baucour" userId="5102170ae7533958" providerId="LiveId" clId="{01E73667-2BEF-4007-AD34-DC26F6381063}" dt="2024-01-23T10:20:17" v="34325" actId="6549"/>
        <pc:sldMkLst>
          <pc:docMk/>
          <pc:sldMk cId="1486073134" sldId="273"/>
        </pc:sldMkLst>
        <pc:spChg chg="mod">
          <ac:chgData name="Philippe Baucour" userId="5102170ae7533958" providerId="LiveId" clId="{01E73667-2BEF-4007-AD34-DC26F6381063}" dt="2024-01-20T10:47:38.189" v="33040" actId="20577"/>
          <ac:spMkLst>
            <pc:docMk/>
            <pc:sldMk cId="1486073134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23T10:20:17" v="34325" actId="6549"/>
          <ac:spMkLst>
            <pc:docMk/>
            <pc:sldMk cId="1486073134" sldId="273"/>
            <ac:spMk id="3" creationId="{955DD105-D533-CC41-6FB5-A47C4EE8456C}"/>
          </ac:spMkLst>
        </pc:spChg>
        <pc:picChg chg="add mod">
          <ac:chgData name="Philippe Baucour" userId="5102170ae7533958" providerId="LiveId" clId="{01E73667-2BEF-4007-AD34-DC26F6381063}" dt="2024-01-20T10:52:26.342" v="33088" actId="1038"/>
          <ac:picMkLst>
            <pc:docMk/>
            <pc:sldMk cId="1486073134" sldId="273"/>
            <ac:picMk id="5" creationId="{DE4B31C5-17DD-1BAE-B749-A78037FDC436}"/>
          </ac:picMkLst>
        </pc:picChg>
      </pc:sldChg>
      <pc:sldChg chg="addSp modSp new del mod">
        <pc:chgData name="Philippe Baucour" userId="5102170ae7533958" providerId="LiveId" clId="{01E73667-2BEF-4007-AD34-DC26F6381063}" dt="2023-12-12T23:07:12.261" v="4501" actId="2696"/>
        <pc:sldMkLst>
          <pc:docMk/>
          <pc:sldMk cId="1031242460" sldId="274"/>
        </pc:sldMkLst>
        <pc:spChg chg="mod">
          <ac:chgData name="Philippe Baucour" userId="5102170ae7533958" providerId="LiveId" clId="{01E73667-2BEF-4007-AD34-DC26F6381063}" dt="2023-12-12T22:52:32.770" v="4171" actId="20577"/>
          <ac:spMkLst>
            <pc:docMk/>
            <pc:sldMk cId="1031242460" sldId="274"/>
            <ac:spMk id="2" creationId="{9D669020-637C-EDA5-DFBE-C0B52438AC15}"/>
          </ac:spMkLst>
        </pc:spChg>
        <pc:picChg chg="add mod">
          <ac:chgData name="Philippe Baucour" userId="5102170ae7533958" providerId="LiveId" clId="{01E73667-2BEF-4007-AD34-DC26F6381063}" dt="2023-12-12T22:52:53.322" v="4210" actId="1038"/>
          <ac:picMkLst>
            <pc:docMk/>
            <pc:sldMk cId="1031242460" sldId="274"/>
            <ac:picMk id="5" creationId="{385DD4A0-89F6-E1FC-713F-C20347E0947A}"/>
          </ac:picMkLst>
        </pc:picChg>
      </pc:sldChg>
      <pc:sldChg chg="addSp modSp add mod ord">
        <pc:chgData name="Philippe Baucour" userId="5102170ae7533958" providerId="LiveId" clId="{01E73667-2BEF-4007-AD34-DC26F6381063}" dt="2024-01-17T10:13:35.037" v="30086"/>
        <pc:sldMkLst>
          <pc:docMk/>
          <pc:sldMk cId="3168452550" sldId="274"/>
        </pc:sldMkLst>
        <pc:spChg chg="mod">
          <ac:chgData name="Philippe Baucour" userId="5102170ae7533958" providerId="LiveId" clId="{01E73667-2BEF-4007-AD34-DC26F6381063}" dt="2023-12-15T13:07:31.403" v="7782" actId="20577"/>
          <ac:spMkLst>
            <pc:docMk/>
            <pc:sldMk cId="3168452550" sldId="274"/>
            <ac:spMk id="3" creationId="{F78D7F06-2623-B40C-C4D3-26B420BAC7E5}"/>
          </ac:spMkLst>
        </pc:spChg>
        <pc:spChg chg="add mod">
          <ac:chgData name="Philippe Baucour" userId="5102170ae7533958" providerId="LiveId" clId="{01E73667-2BEF-4007-AD34-DC26F6381063}" dt="2023-12-15T13:07:24.746" v="7780" actId="1076"/>
          <ac:spMkLst>
            <pc:docMk/>
            <pc:sldMk cId="3168452550" sldId="274"/>
            <ac:spMk id="4" creationId="{23563A7B-144F-CF05-F95F-A2541B8AFB1C}"/>
          </ac:spMkLst>
        </pc:spChg>
      </pc:sldChg>
      <pc:sldChg chg="modSp new del mod">
        <pc:chgData name="Philippe Baucour" userId="5102170ae7533958" providerId="LiveId" clId="{01E73667-2BEF-4007-AD34-DC26F6381063}" dt="2023-12-12T23:04:42.644" v="4488" actId="47"/>
        <pc:sldMkLst>
          <pc:docMk/>
          <pc:sldMk cId="2873172564" sldId="275"/>
        </pc:sldMkLst>
        <pc:spChg chg="mod">
          <ac:chgData name="Philippe Baucour" userId="5102170ae7533958" providerId="LiveId" clId="{01E73667-2BEF-4007-AD34-DC26F6381063}" dt="2023-12-12T22:55:07.664" v="4272" actId="20577"/>
          <ac:spMkLst>
            <pc:docMk/>
            <pc:sldMk cId="2873172564" sldId="275"/>
            <ac:spMk id="3" creationId="{E1073B78-E6F2-8614-2818-F6280172C774}"/>
          </ac:spMkLst>
        </pc:spChg>
      </pc:sldChg>
      <pc:sldChg chg="addSp delSp modSp new mod ord setBg">
        <pc:chgData name="Philippe Baucour" userId="5102170ae7533958" providerId="LiveId" clId="{01E73667-2BEF-4007-AD34-DC26F6381063}" dt="2024-01-17T07:55:29.670" v="27994" actId="20577"/>
        <pc:sldMkLst>
          <pc:docMk/>
          <pc:sldMk cId="4058405634" sldId="275"/>
        </pc:sldMkLst>
        <pc:spChg chg="mod">
          <ac:chgData name="Philippe Baucour" userId="5102170ae7533958" providerId="LiveId" clId="{01E73667-2BEF-4007-AD34-DC26F6381063}" dt="2023-12-12T23:29:17.117" v="5386"/>
          <ac:spMkLst>
            <pc:docMk/>
            <pc:sldMk cId="4058405634" sldId="275"/>
            <ac:spMk id="2" creationId="{EBE06BCD-308A-B33A-ACFC-C17514709CAD}"/>
          </ac:spMkLst>
        </pc:spChg>
        <pc:spChg chg="mod">
          <ac:chgData name="Philippe Baucour" userId="5102170ae7533958" providerId="LiveId" clId="{01E73667-2BEF-4007-AD34-DC26F6381063}" dt="2024-01-17T07:55:29.670" v="27994" actId="20577"/>
          <ac:spMkLst>
            <pc:docMk/>
            <pc:sldMk cId="4058405634" sldId="275"/>
            <ac:spMk id="3" creationId="{B508463B-E95D-E1E2-7D7D-232211BE2B53}"/>
          </ac:spMkLst>
        </pc:spChg>
        <pc:spChg chg="add mod">
          <ac:chgData name="Philippe Baucour" userId="5102170ae7533958" providerId="LiveId" clId="{01E73667-2BEF-4007-AD34-DC26F6381063}" dt="2024-01-17T07:55:15.413" v="27992" actId="1036"/>
          <ac:spMkLst>
            <pc:docMk/>
            <pc:sldMk cId="4058405634" sldId="275"/>
            <ac:spMk id="4" creationId="{C0D4260D-3E2B-F596-B4BA-37DD8FE609F8}"/>
          </ac:spMkLst>
        </pc:spChg>
        <pc:spChg chg="add mod">
          <ac:chgData name="Philippe Baucour" userId="5102170ae7533958" providerId="LiveId" clId="{01E73667-2BEF-4007-AD34-DC26F6381063}" dt="2023-12-13T22:49:42.495" v="7321" actId="782"/>
          <ac:spMkLst>
            <pc:docMk/>
            <pc:sldMk cId="4058405634" sldId="275"/>
            <ac:spMk id="6" creationId="{52970A61-E3ED-FB26-597F-C68F1E7480C9}"/>
          </ac:spMkLst>
        </pc:spChg>
        <pc:picChg chg="add mod">
          <ac:chgData name="Philippe Baucour" userId="5102170ae7533958" providerId="LiveId" clId="{01E73667-2BEF-4007-AD34-DC26F6381063}" dt="2023-12-12T23:29:35.129" v="5387" actId="108"/>
          <ac:picMkLst>
            <pc:docMk/>
            <pc:sldMk cId="4058405634" sldId="275"/>
            <ac:picMk id="5" creationId="{BF0C7E52-4104-9DCA-E9E9-FFC377F9EE60}"/>
          </ac:picMkLst>
        </pc:picChg>
        <pc:picChg chg="add del mod">
          <ac:chgData name="Philippe Baucour" userId="5102170ae7533958" providerId="LiveId" clId="{01E73667-2BEF-4007-AD34-DC26F6381063}" dt="2023-12-12T23:29:55.475" v="5389" actId="478"/>
          <ac:picMkLst>
            <pc:docMk/>
            <pc:sldMk cId="4058405634" sldId="275"/>
            <ac:picMk id="7" creationId="{2D919B8E-F08C-7EFB-31B9-74B052E5FBED}"/>
          </ac:picMkLst>
        </pc:picChg>
        <pc:picChg chg="add mod">
          <ac:chgData name="Philippe Baucour" userId="5102170ae7533958" providerId="LiveId" clId="{01E73667-2BEF-4007-AD34-DC26F6381063}" dt="2023-12-12T23:31:18.188" v="5499" actId="1076"/>
          <ac:picMkLst>
            <pc:docMk/>
            <pc:sldMk cId="4058405634" sldId="275"/>
            <ac:picMk id="9" creationId="{BA9701DA-8E27-3C12-88F2-7BD28D8BCB7B}"/>
          </ac:picMkLst>
        </pc:picChg>
      </pc:sldChg>
      <pc:sldChg chg="addSp modSp new mod ord">
        <pc:chgData name="Philippe Baucour" userId="5102170ae7533958" providerId="LiveId" clId="{01E73667-2BEF-4007-AD34-DC26F6381063}" dt="2024-01-11T09:32:06.870" v="15377"/>
        <pc:sldMkLst>
          <pc:docMk/>
          <pc:sldMk cId="2910767814" sldId="276"/>
        </pc:sldMkLst>
        <pc:spChg chg="mod">
          <ac:chgData name="Philippe Baucour" userId="5102170ae7533958" providerId="LiveId" clId="{01E73667-2BEF-4007-AD34-DC26F6381063}" dt="2023-12-13T08:32:35.365" v="5869" actId="20577"/>
          <ac:spMkLst>
            <pc:docMk/>
            <pc:sldMk cId="2910767814" sldId="276"/>
            <ac:spMk id="2" creationId="{EA70A791-AA0B-FFD9-2D9F-CBB02399B902}"/>
          </ac:spMkLst>
        </pc:spChg>
        <pc:spChg chg="mod">
          <ac:chgData name="Philippe Baucour" userId="5102170ae7533958" providerId="LiveId" clId="{01E73667-2BEF-4007-AD34-DC26F6381063}" dt="2023-12-13T08:31:56.917" v="5867" actId="313"/>
          <ac:spMkLst>
            <pc:docMk/>
            <pc:sldMk cId="2910767814" sldId="276"/>
            <ac:spMk id="3" creationId="{E80C2180-3651-BA13-0271-52CB6D306AAF}"/>
          </ac:spMkLst>
        </pc:spChg>
        <pc:spChg chg="add mod">
          <ac:chgData name="Philippe Baucour" userId="5102170ae7533958" providerId="LiveId" clId="{01E73667-2BEF-4007-AD34-DC26F6381063}" dt="2024-01-11T09:31:20.935" v="15375" actId="1036"/>
          <ac:spMkLst>
            <pc:docMk/>
            <pc:sldMk cId="2910767814" sldId="276"/>
            <ac:spMk id="8" creationId="{F839A8DA-6914-5C6F-3D01-E6C6F8E3D28D}"/>
          </ac:spMkLst>
        </pc:spChg>
        <pc:spChg chg="add mod">
          <ac:chgData name="Philippe Baucour" userId="5102170ae7533958" providerId="LiveId" clId="{01E73667-2BEF-4007-AD34-DC26F6381063}" dt="2024-01-09T07:10:35.004" v="13430" actId="20577"/>
          <ac:spMkLst>
            <pc:docMk/>
            <pc:sldMk cId="2910767814" sldId="276"/>
            <ac:spMk id="9" creationId="{9A4CB231-3BD1-75BB-8BA9-BD0FE70607A9}"/>
          </ac:spMkLst>
        </pc:spChg>
        <pc:spChg chg="add mod">
          <ac:chgData name="Philippe Baucour" userId="5102170ae7533958" providerId="LiveId" clId="{01E73667-2BEF-4007-AD34-DC26F6381063}" dt="2024-01-09T07:12:07.492" v="13464" actId="782"/>
          <ac:spMkLst>
            <pc:docMk/>
            <pc:sldMk cId="2910767814" sldId="276"/>
            <ac:spMk id="10" creationId="{8280E0AB-D551-7B80-331A-05FDD1941E4D}"/>
          </ac:spMkLst>
        </pc:spChg>
        <pc:picChg chg="add mod">
          <ac:chgData name="Philippe Baucour" userId="5102170ae7533958" providerId="LiveId" clId="{01E73667-2BEF-4007-AD34-DC26F6381063}" dt="2024-01-08T11:09:37.975" v="13383" actId="1076"/>
          <ac:picMkLst>
            <pc:docMk/>
            <pc:sldMk cId="2910767814" sldId="276"/>
            <ac:picMk id="5" creationId="{398AD412-388D-7046-32F1-F1F85AB97608}"/>
          </ac:picMkLst>
        </pc:picChg>
        <pc:picChg chg="add mod">
          <ac:chgData name="Philippe Baucour" userId="5102170ae7533958" providerId="LiveId" clId="{01E73667-2BEF-4007-AD34-DC26F6381063}" dt="2024-01-08T11:08:19.964" v="13373" actId="1037"/>
          <ac:picMkLst>
            <pc:docMk/>
            <pc:sldMk cId="2910767814" sldId="276"/>
            <ac:picMk id="6" creationId="{9961FEF8-3980-C6B2-5F14-D65AEE0DBD80}"/>
          </ac:picMkLst>
        </pc:picChg>
        <pc:picChg chg="add mod">
          <ac:chgData name="Philippe Baucour" userId="5102170ae7533958" providerId="LiveId" clId="{01E73667-2BEF-4007-AD34-DC26F6381063}" dt="2024-01-09T07:11:27.883" v="13461" actId="1036"/>
          <ac:picMkLst>
            <pc:docMk/>
            <pc:sldMk cId="2910767814" sldId="276"/>
            <ac:picMk id="7" creationId="{A844C6E9-A16B-0E24-86F8-3CED7402148C}"/>
          </ac:picMkLst>
        </pc:picChg>
      </pc:sldChg>
      <pc:sldChg chg="modSp add mod setBg">
        <pc:chgData name="Philippe Baucour" userId="5102170ae7533958" providerId="LiveId" clId="{01E73667-2BEF-4007-AD34-DC26F6381063}" dt="2024-01-20T10:56:18.405" v="33156"/>
        <pc:sldMkLst>
          <pc:docMk/>
          <pc:sldMk cId="1788767493" sldId="277"/>
        </pc:sldMkLst>
        <pc:spChg chg="mod">
          <ac:chgData name="Philippe Baucour" userId="5102170ae7533958" providerId="LiveId" clId="{01E73667-2BEF-4007-AD34-DC26F6381063}" dt="2024-01-20T10:56:18.405" v="33156"/>
          <ac:spMkLst>
            <pc:docMk/>
            <pc:sldMk cId="1788767493" sldId="277"/>
            <ac:spMk id="2" creationId="{562C079C-6E96-0857-BE99-02DF37710FFB}"/>
          </ac:spMkLst>
        </pc:spChg>
      </pc:sldChg>
      <pc:sldChg chg="addSp delSp modSp new del mod ord setBg">
        <pc:chgData name="Philippe Baucour" userId="5102170ae7533958" providerId="LiveId" clId="{01E73667-2BEF-4007-AD34-DC26F6381063}" dt="2024-01-17T10:25:18.294" v="30192" actId="2696"/>
        <pc:sldMkLst>
          <pc:docMk/>
          <pc:sldMk cId="2519583685" sldId="277"/>
        </pc:sldMkLst>
        <pc:spChg chg="mod">
          <ac:chgData name="Philippe Baucour" userId="5102170ae7533958" providerId="LiveId" clId="{01E73667-2BEF-4007-AD34-DC26F6381063}" dt="2024-01-16T22:51:16.746" v="27645" actId="20577"/>
          <ac:spMkLst>
            <pc:docMk/>
            <pc:sldMk cId="2519583685" sldId="277"/>
            <ac:spMk id="2" creationId="{562C079C-6E96-0857-BE99-02DF37710FFB}"/>
          </ac:spMkLst>
        </pc:spChg>
        <pc:spChg chg="mod">
          <ac:chgData name="Philippe Baucour" userId="5102170ae7533958" providerId="LiveId" clId="{01E73667-2BEF-4007-AD34-DC26F6381063}" dt="2024-01-16T23:02:08.425" v="27973" actId="12"/>
          <ac:spMkLst>
            <pc:docMk/>
            <pc:sldMk cId="2519583685" sldId="277"/>
            <ac:spMk id="3" creationId="{6519D101-60A4-12D3-B281-12119D7EE5BD}"/>
          </ac:spMkLst>
        </pc:spChg>
        <pc:picChg chg="add del mod">
          <ac:chgData name="Philippe Baucour" userId="5102170ae7533958" providerId="LiveId" clId="{01E73667-2BEF-4007-AD34-DC26F6381063}" dt="2023-12-13T08:39:53.338" v="6113" actId="478"/>
          <ac:picMkLst>
            <pc:docMk/>
            <pc:sldMk cId="2519583685" sldId="277"/>
            <ac:picMk id="5" creationId="{A2D8620C-C8D4-C220-058C-CA417F24F24F}"/>
          </ac:picMkLst>
        </pc:picChg>
        <pc:picChg chg="add del mod">
          <ac:chgData name="Philippe Baucour" userId="5102170ae7533958" providerId="LiveId" clId="{01E73667-2BEF-4007-AD34-DC26F6381063}" dt="2023-12-13T08:39:49.666" v="6112"/>
          <ac:picMkLst>
            <pc:docMk/>
            <pc:sldMk cId="2519583685" sldId="277"/>
            <ac:picMk id="1026" creationId="{8C4D066A-538A-DECE-8D7D-FD588DB400E1}"/>
          </ac:picMkLst>
        </pc:picChg>
        <pc:picChg chg="add mod">
          <ac:chgData name="Philippe Baucour" userId="5102170ae7533958" providerId="LiveId" clId="{01E73667-2BEF-4007-AD34-DC26F6381063}" dt="2024-01-16T23:02:22.118" v="27975" actId="1076"/>
          <ac:picMkLst>
            <pc:docMk/>
            <pc:sldMk cId="2519583685" sldId="277"/>
            <ac:picMk id="1028" creationId="{E774A131-0297-2494-0815-744E00773C04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3-12-13T22:53:24.192" v="7375" actId="700"/>
        <pc:sldMkLst>
          <pc:docMk/>
          <pc:sldMk cId="425804634" sldId="278"/>
        </pc:sldMkLst>
        <pc:spChg chg="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2" creationId="{D548B3B8-AA2B-E46F-CADD-6002D7B8BEF4}"/>
          </ac:spMkLst>
        </pc:spChg>
        <pc:spChg chg="del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3" creationId="{B9A58E20-4366-A56B-AE84-C950A67B62D8}"/>
          </ac:spMkLst>
        </pc:spChg>
        <pc:spChg chg="add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4" creationId="{81A68E82-848C-2C4D-A4A9-00C7466E12FF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3:30.048" v="7376" actId="700"/>
        <pc:sldMkLst>
          <pc:docMk/>
          <pc:sldMk cId="273418062" sldId="279"/>
        </pc:sldMkLst>
        <pc:spChg chg="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2" creationId="{94C22D3A-9A18-A841-5FB7-CF7D24711D4C}"/>
          </ac:spMkLst>
        </pc:spChg>
        <pc:spChg chg="del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3" creationId="{7E227869-5419-900B-B63D-5F6EB5B78582}"/>
          </ac:spMkLst>
        </pc:spChg>
        <pc:spChg chg="add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4" creationId="{01687BDD-7C3B-6021-CB91-2C955904CA04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36.789" v="7408" actId="20577"/>
        <pc:sldMkLst>
          <pc:docMk/>
          <pc:sldMk cId="2840825790" sldId="280"/>
        </pc:sldMkLst>
        <pc:spChg chg="mod ord">
          <ac:chgData name="Philippe Baucour" userId="5102170ae7533958" providerId="LiveId" clId="{01E73667-2BEF-4007-AD34-DC26F6381063}" dt="2023-12-13T22:55:36.789" v="7408" actId="20577"/>
          <ac:spMkLst>
            <pc:docMk/>
            <pc:sldMk cId="2840825790" sldId="280"/>
            <ac:spMk id="2" creationId="{4327B0F6-1A5B-4847-7A58-20233A61F46E}"/>
          </ac:spMkLst>
        </pc:spChg>
        <pc:spChg chg="del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3" creationId="{B797C2E2-8F28-2931-AFDE-FFB5CB8395BA}"/>
          </ac:spMkLst>
        </pc:spChg>
        <pc:spChg chg="add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4" creationId="{C1EA2EEB-7222-2FBA-8E04-DC483D6F5D21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48.900" v="7412" actId="20577"/>
        <pc:sldMkLst>
          <pc:docMk/>
          <pc:sldMk cId="3913704131" sldId="281"/>
        </pc:sldMkLst>
        <pc:spChg chg="mod ord">
          <ac:chgData name="Philippe Baucour" userId="5102170ae7533958" providerId="LiveId" clId="{01E73667-2BEF-4007-AD34-DC26F6381063}" dt="2023-12-13T22:55:48.900" v="7412" actId="20577"/>
          <ac:spMkLst>
            <pc:docMk/>
            <pc:sldMk cId="3913704131" sldId="281"/>
            <ac:spMk id="2" creationId="{0BCFD69C-E24C-9E0B-E968-C0BE366E6AE4}"/>
          </ac:spMkLst>
        </pc:spChg>
        <pc:spChg chg="del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3" creationId="{D3ADDA4F-4C76-F893-0B41-AA6CA9A0C3D0}"/>
          </ac:spMkLst>
        </pc:spChg>
        <pc:spChg chg="add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4" creationId="{00755889-791A-6976-76E3-3B9390BA65DC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00.844" v="7414" actId="20577"/>
        <pc:sldMkLst>
          <pc:docMk/>
          <pc:sldMk cId="2505287027" sldId="282"/>
        </pc:sldMkLst>
        <pc:spChg chg="mod ord">
          <ac:chgData name="Philippe Baucour" userId="5102170ae7533958" providerId="LiveId" clId="{01E73667-2BEF-4007-AD34-DC26F6381063}" dt="2023-12-13T22:56:00.844" v="7414" actId="20577"/>
          <ac:spMkLst>
            <pc:docMk/>
            <pc:sldMk cId="2505287027" sldId="282"/>
            <ac:spMk id="2" creationId="{97BC7E4F-90AC-4202-74B9-10B2FB34171C}"/>
          </ac:spMkLst>
        </pc:spChg>
        <pc:spChg chg="del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3" creationId="{AC6EE59B-DF29-6E04-5601-0D8A2790D755}"/>
          </ac:spMkLst>
        </pc:spChg>
        <pc:spChg chg="add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4" creationId="{3615EAE0-2093-D4EE-F7D1-CF6C423E3ACB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14.899" v="7416" actId="20577"/>
        <pc:sldMkLst>
          <pc:docMk/>
          <pc:sldMk cId="3791528499" sldId="283"/>
        </pc:sldMkLst>
        <pc:spChg chg="mod ord">
          <ac:chgData name="Philippe Baucour" userId="5102170ae7533958" providerId="LiveId" clId="{01E73667-2BEF-4007-AD34-DC26F6381063}" dt="2023-12-13T22:56:14.899" v="7416" actId="20577"/>
          <ac:spMkLst>
            <pc:docMk/>
            <pc:sldMk cId="3791528499" sldId="283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4" creationId="{D15B72BF-F68A-0242-113B-2926D9E09185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19.380" v="7418" actId="20577"/>
        <pc:sldMkLst>
          <pc:docMk/>
          <pc:sldMk cId="80189523" sldId="284"/>
        </pc:sldMkLst>
        <pc:spChg chg="mod ord">
          <ac:chgData name="Philippe Baucour" userId="5102170ae7533958" providerId="LiveId" clId="{01E73667-2BEF-4007-AD34-DC26F6381063}" dt="2023-12-13T22:56:19.380" v="7418" actId="20577"/>
          <ac:spMkLst>
            <pc:docMk/>
            <pc:sldMk cId="80189523" sldId="284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4" creationId="{24E22D90-D352-DD92-3A88-32EB8E2D63FA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26.227" v="7421" actId="20577"/>
        <pc:sldMkLst>
          <pc:docMk/>
          <pc:sldMk cId="1230004352" sldId="285"/>
        </pc:sldMkLst>
        <pc:spChg chg="mod ord">
          <ac:chgData name="Philippe Baucour" userId="5102170ae7533958" providerId="LiveId" clId="{01E73667-2BEF-4007-AD34-DC26F6381063}" dt="2023-12-13T22:56:26.227" v="7421" actId="20577"/>
          <ac:spMkLst>
            <pc:docMk/>
            <pc:sldMk cId="1230004352" sldId="285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4" creationId="{3D678D7E-8072-8B66-6EB7-C0CECFAF9EAE}"/>
          </ac:spMkLst>
        </pc:spChg>
      </pc:sldChg>
      <pc:sldChg chg="addSp delSp modSp new mod modAnim modNotesTx">
        <pc:chgData name="Philippe Baucour" userId="5102170ae7533958" providerId="LiveId" clId="{01E73667-2BEF-4007-AD34-DC26F6381063}" dt="2024-01-17T10:15:17.629" v="30116" actId="20577"/>
        <pc:sldMkLst>
          <pc:docMk/>
          <pc:sldMk cId="4079956193" sldId="286"/>
        </pc:sldMkLst>
        <pc:spChg chg="mod">
          <ac:chgData name="Philippe Baucour" userId="5102170ae7533958" providerId="LiveId" clId="{01E73667-2BEF-4007-AD34-DC26F6381063}" dt="2024-01-14T16:09:19.757" v="22165" actId="20577"/>
          <ac:spMkLst>
            <pc:docMk/>
            <pc:sldMk cId="4079956193" sldId="286"/>
            <ac:spMk id="2" creationId="{01550143-BB45-DECE-8CD5-D2EAB39AC9C3}"/>
          </ac:spMkLst>
        </pc:spChg>
        <pc:spChg chg="mod">
          <ac:chgData name="Philippe Baucour" userId="5102170ae7533958" providerId="LiveId" clId="{01E73667-2BEF-4007-AD34-DC26F6381063}" dt="2024-01-17T08:39:53.771" v="28457" actId="404"/>
          <ac:spMkLst>
            <pc:docMk/>
            <pc:sldMk cId="4079956193" sldId="286"/>
            <ac:spMk id="3" creationId="{50F452AD-BB6D-A971-A6ED-43CD09F7AB2B}"/>
          </ac:spMkLst>
        </pc:spChg>
        <pc:spChg chg="add mod">
          <ac:chgData name="Philippe Baucour" userId="5102170ae7533958" providerId="LiveId" clId="{01E73667-2BEF-4007-AD34-DC26F6381063}" dt="2024-01-17T08:46:51.705" v="28475" actId="1037"/>
          <ac:spMkLst>
            <pc:docMk/>
            <pc:sldMk cId="4079956193" sldId="286"/>
            <ac:spMk id="4" creationId="{0DCB7778-990E-4328-3E8E-079EAA3D8F0A}"/>
          </ac:spMkLst>
        </pc:spChg>
        <pc:spChg chg="add del mod">
          <ac:chgData name="Philippe Baucour" userId="5102170ae7533958" providerId="LiveId" clId="{01E73667-2BEF-4007-AD34-DC26F6381063}" dt="2023-12-15T14:24:37.782" v="10930" actId="478"/>
          <ac:spMkLst>
            <pc:docMk/>
            <pc:sldMk cId="4079956193" sldId="286"/>
            <ac:spMk id="4" creationId="{FAFA1DC1-2376-9B4F-64BC-A33AEB6AF7A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6" creationId="{5DD7DE6D-88EC-2904-60AB-4124639D63A0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7" creationId="{49879E25-6878-2BEB-C1CD-C497153BA9D2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8" creationId="{2B3DC166-246A-0EA1-3D76-C39162AA475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9" creationId="{6ECCAAEB-A845-6374-EC5E-3314A8807644}"/>
          </ac:spMkLst>
        </pc:spChg>
        <pc:spChg chg="add del mod">
          <ac:chgData name="Philippe Baucour" userId="5102170ae7533958" providerId="LiveId" clId="{01E73667-2BEF-4007-AD34-DC26F6381063}" dt="2023-12-13T22:33:29.073" v="7172" actId="478"/>
          <ac:spMkLst>
            <pc:docMk/>
            <pc:sldMk cId="4079956193" sldId="286"/>
            <ac:spMk id="10" creationId="{14839010-0916-A3B6-1457-F7A0BE0377EF}"/>
          </ac:spMkLst>
        </pc:spChg>
        <pc:spChg chg="add mod">
          <ac:chgData name="Philippe Baucour" userId="5102170ae7533958" providerId="LiveId" clId="{01E73667-2BEF-4007-AD34-DC26F6381063}" dt="2024-01-17T09:05:36.045" v="28892" actId="207"/>
          <ac:spMkLst>
            <pc:docMk/>
            <pc:sldMk cId="4079956193" sldId="286"/>
            <ac:spMk id="10" creationId="{3F088FB5-2E18-ED3C-7463-994EA167060C}"/>
          </ac:spMkLst>
        </pc:spChg>
        <pc:spChg chg="add del mod">
          <ac:chgData name="Philippe Baucour" userId="5102170ae7533958" providerId="LiveId" clId="{01E73667-2BEF-4007-AD34-DC26F6381063}" dt="2023-12-15T14:37:39.941" v="11500" actId="478"/>
          <ac:spMkLst>
            <pc:docMk/>
            <pc:sldMk cId="4079956193" sldId="286"/>
            <ac:spMk id="10" creationId="{ADA04905-B256-12C0-0BAF-634E7E00C83F}"/>
          </ac:spMkLst>
        </pc:spChg>
        <pc:spChg chg="add mod">
          <ac:chgData name="Philippe Baucour" userId="5102170ae7533958" providerId="LiveId" clId="{01E73667-2BEF-4007-AD34-DC26F6381063}" dt="2024-01-17T08:35:18.842" v="28406" actId="11530"/>
          <ac:spMkLst>
            <pc:docMk/>
            <pc:sldMk cId="4079956193" sldId="286"/>
            <ac:spMk id="11" creationId="{45B9CAB5-DFCC-48F4-759E-E1EEC02148C6}"/>
          </ac:spMkLst>
        </pc:spChg>
        <pc:spChg chg="add mod">
          <ac:chgData name="Philippe Baucour" userId="5102170ae7533958" providerId="LiveId" clId="{01E73667-2BEF-4007-AD34-DC26F6381063}" dt="2024-01-16T09:21:36.990" v="25281" actId="20577"/>
          <ac:spMkLst>
            <pc:docMk/>
            <pc:sldMk cId="4079956193" sldId="286"/>
            <ac:spMk id="12" creationId="{620BC2E6-F7F1-762D-A243-2656FBC57365}"/>
          </ac:spMkLst>
        </pc:spChg>
        <pc:spChg chg="add del mod">
          <ac:chgData name="Philippe Baucour" userId="5102170ae7533958" providerId="LiveId" clId="{01E73667-2BEF-4007-AD34-DC26F6381063}" dt="2023-12-13T22:36:06.958" v="7232" actId="478"/>
          <ac:spMkLst>
            <pc:docMk/>
            <pc:sldMk cId="4079956193" sldId="286"/>
            <ac:spMk id="12" creationId="{72EED4CC-A648-FBCA-5C04-779B6C7AE137}"/>
          </ac:spMkLst>
        </pc:spChg>
        <pc:spChg chg="add mod">
          <ac:chgData name="Philippe Baucour" userId="5102170ae7533958" providerId="LiveId" clId="{01E73667-2BEF-4007-AD34-DC26F6381063}" dt="2023-12-15T14:37:59.921" v="11502" actId="14100"/>
          <ac:spMkLst>
            <pc:docMk/>
            <pc:sldMk cId="4079956193" sldId="286"/>
            <ac:spMk id="13" creationId="{F135D333-FA3A-6428-97C5-D6FB4E06DA94}"/>
          </ac:spMkLst>
        </pc:spChg>
        <pc:spChg chg="add mod">
          <ac:chgData name="Philippe Baucour" userId="5102170ae7533958" providerId="LiveId" clId="{01E73667-2BEF-4007-AD34-DC26F6381063}" dt="2024-01-17T09:05:27.711" v="28891" actId="207"/>
          <ac:spMkLst>
            <pc:docMk/>
            <pc:sldMk cId="4079956193" sldId="286"/>
            <ac:spMk id="14" creationId="{5422BA34-6F23-5D64-E2F0-F006A3D44F3C}"/>
          </ac:spMkLst>
        </pc:spChg>
        <pc:spChg chg="add del mod">
          <ac:chgData name="Philippe Baucour" userId="5102170ae7533958" providerId="LiveId" clId="{01E73667-2BEF-4007-AD34-DC26F6381063}" dt="2023-12-13T22:38:12.699" v="7269"/>
          <ac:spMkLst>
            <pc:docMk/>
            <pc:sldMk cId="4079956193" sldId="286"/>
            <ac:spMk id="14" creationId="{543AA405-4F75-E3D6-6708-ED069BCB2535}"/>
          </ac:spMkLst>
        </pc:spChg>
        <pc:spChg chg="add del">
          <ac:chgData name="Philippe Baucour" userId="5102170ae7533958" providerId="LiveId" clId="{01E73667-2BEF-4007-AD34-DC26F6381063}" dt="2024-01-17T08:35:11.166" v="28405" actId="11529"/>
          <ac:spMkLst>
            <pc:docMk/>
            <pc:sldMk cId="4079956193" sldId="286"/>
            <ac:spMk id="15" creationId="{002CDE41-B5F8-D11A-4C06-95B5B5C4AFCA}"/>
          </ac:spMkLst>
        </pc:spChg>
        <pc:spChg chg="add del mod">
          <ac:chgData name="Philippe Baucour" userId="5102170ae7533958" providerId="LiveId" clId="{01E73667-2BEF-4007-AD34-DC26F6381063}" dt="2024-01-16T09:05:44.226" v="25069" actId="478"/>
          <ac:spMkLst>
            <pc:docMk/>
            <pc:sldMk cId="4079956193" sldId="286"/>
            <ac:spMk id="15" creationId="{D35CBA88-18A1-E84F-ED45-167146F9EBF8}"/>
          </ac:spMkLst>
        </pc:spChg>
        <pc:spChg chg="add mod">
          <ac:chgData name="Philippe Baucour" userId="5102170ae7533958" providerId="LiveId" clId="{01E73667-2BEF-4007-AD34-DC26F6381063}" dt="2024-01-17T08:55:48.247" v="28792" actId="1076"/>
          <ac:spMkLst>
            <pc:docMk/>
            <pc:sldMk cId="4079956193" sldId="286"/>
            <ac:spMk id="16" creationId="{4DF975F5-2407-35C6-2EB3-6E1E4231DD1B}"/>
          </ac:spMkLst>
        </pc:spChg>
        <pc:spChg chg="add mod">
          <ac:chgData name="Philippe Baucour" userId="5102170ae7533958" providerId="LiveId" clId="{01E73667-2BEF-4007-AD34-DC26F6381063}" dt="2024-01-17T09:01:03.239" v="28876"/>
          <ac:spMkLst>
            <pc:docMk/>
            <pc:sldMk cId="4079956193" sldId="286"/>
            <ac:spMk id="17" creationId="{A3B4F106-65F5-BE26-AC23-53DCA2031B38}"/>
          </ac:spMkLst>
        </pc:spChg>
        <pc:spChg chg="add mod">
          <ac:chgData name="Philippe Baucour" userId="5102170ae7533958" providerId="LiveId" clId="{01E73667-2BEF-4007-AD34-DC26F6381063}" dt="2024-01-17T09:02:15.578" v="28884"/>
          <ac:spMkLst>
            <pc:docMk/>
            <pc:sldMk cId="4079956193" sldId="286"/>
            <ac:spMk id="18" creationId="{D08D3D04-AEA4-9246-D67D-77A84139705E}"/>
          </ac:spMkLst>
        </pc:spChg>
        <pc:picChg chg="add mod ord modCrop">
          <ac:chgData name="Philippe Baucour" userId="5102170ae7533958" providerId="LiveId" clId="{01E73667-2BEF-4007-AD34-DC26F6381063}" dt="2024-01-17T08:36:39.899" v="28410" actId="732"/>
          <ac:picMkLst>
            <pc:docMk/>
            <pc:sldMk cId="4079956193" sldId="286"/>
            <ac:picMk id="5" creationId="{6A2E7D5E-07D9-3CC8-E1A3-8A71CB765DA1}"/>
          </ac:picMkLst>
        </pc:picChg>
      </pc:sldChg>
      <pc:sldChg chg="addSp delSp modSp new mod modAnim modNotesTx">
        <pc:chgData name="Philippe Baucour" userId="5102170ae7533958" providerId="LiveId" clId="{01E73667-2BEF-4007-AD34-DC26F6381063}" dt="2024-01-23T08:57:30.535" v="33929" actId="20577"/>
        <pc:sldMkLst>
          <pc:docMk/>
          <pc:sldMk cId="2203231843" sldId="287"/>
        </pc:sldMkLst>
        <pc:spChg chg="mod">
          <ac:chgData name="Philippe Baucour" userId="5102170ae7533958" providerId="LiveId" clId="{01E73667-2BEF-4007-AD34-DC26F6381063}" dt="2024-01-16T09:49:04.722" v="25585" actId="20577"/>
          <ac:spMkLst>
            <pc:docMk/>
            <pc:sldMk cId="2203231843" sldId="287"/>
            <ac:spMk id="2" creationId="{77EAEFC5-77FE-9822-72C3-62FB2337FE34}"/>
          </ac:spMkLst>
        </pc:spChg>
        <pc:spChg chg="mod">
          <ac:chgData name="Philippe Baucour" userId="5102170ae7533958" providerId="LiveId" clId="{01E73667-2BEF-4007-AD34-DC26F6381063}" dt="2024-01-16T10:03:41.648" v="25677" actId="20577"/>
          <ac:spMkLst>
            <pc:docMk/>
            <pc:sldMk cId="2203231843" sldId="287"/>
            <ac:spMk id="3" creationId="{F27994BF-B3DE-D405-1556-56C36862DB7A}"/>
          </ac:spMkLst>
        </pc:spChg>
        <pc:spChg chg="add mod">
          <ac:chgData name="Philippe Baucour" userId="5102170ae7533958" providerId="LiveId" clId="{01E73667-2BEF-4007-AD34-DC26F6381063}" dt="2024-01-17T08:46:41.475" v="28469" actId="1035"/>
          <ac:spMkLst>
            <pc:docMk/>
            <pc:sldMk cId="2203231843" sldId="287"/>
            <ac:spMk id="4" creationId="{5EA24673-9E04-E66E-D95A-66B91B905EBB}"/>
          </ac:spMkLst>
        </pc:spChg>
        <pc:spChg chg="add del mod">
          <ac:chgData name="Philippe Baucour" userId="5102170ae7533958" providerId="LiveId" clId="{01E73667-2BEF-4007-AD34-DC26F6381063}" dt="2024-01-16T09:52:19.302" v="25625" actId="478"/>
          <ac:spMkLst>
            <pc:docMk/>
            <pc:sldMk cId="2203231843" sldId="287"/>
            <ac:spMk id="4" creationId="{BC769971-6696-B68B-7A7E-C22BD1307536}"/>
          </ac:spMkLst>
        </pc:spChg>
        <pc:spChg chg="add mod">
          <ac:chgData name="Philippe Baucour" userId="5102170ae7533958" providerId="LiveId" clId="{01E73667-2BEF-4007-AD34-DC26F6381063}" dt="2024-01-17T08:59:20.364" v="28864" actId="207"/>
          <ac:spMkLst>
            <pc:docMk/>
            <pc:sldMk cId="2203231843" sldId="287"/>
            <ac:spMk id="5" creationId="{170F4750-82E9-39A3-DD06-9A90753EBCE9}"/>
          </ac:spMkLst>
        </pc:spChg>
        <pc:spChg chg="add del mod">
          <ac:chgData name="Philippe Baucour" userId="5102170ae7533958" providerId="LiveId" clId="{01E73667-2BEF-4007-AD34-DC26F6381063}" dt="2024-01-16T09:52:22.088" v="25626" actId="478"/>
          <ac:spMkLst>
            <pc:docMk/>
            <pc:sldMk cId="2203231843" sldId="287"/>
            <ac:spMk id="5" creationId="{6722959C-02DD-0821-1CC0-81C189230146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7" creationId="{903BB74F-E6CB-B1E7-21B5-F9FC5A4F926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8" creationId="{B151808F-66C2-A29F-B517-2E77CB35EA0D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9" creationId="{2A182E55-D27E-DCE7-C0D2-AD7A05844F3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0" creationId="{94C51D79-EF7C-AB50-23B8-8D20A261FECE}"/>
          </ac:spMkLst>
        </pc:spChg>
        <pc:spChg chg="add mod">
          <ac:chgData name="Philippe Baucour" userId="5102170ae7533958" providerId="LiveId" clId="{01E73667-2BEF-4007-AD34-DC26F6381063}" dt="2024-01-17T08:35:44.361" v="28407" actId="11530"/>
          <ac:spMkLst>
            <pc:docMk/>
            <pc:sldMk cId="2203231843" sldId="287"/>
            <ac:spMk id="11" creationId="{34E0538E-23B4-71CE-3C2D-9817412EE88A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2" creationId="{2B2780A1-6B03-466D-6689-6AACCC9C683D}"/>
          </ac:spMkLst>
        </pc:spChg>
        <pc:spChg chg="add mod">
          <ac:chgData name="Philippe Baucour" userId="5102170ae7533958" providerId="LiveId" clId="{01E73667-2BEF-4007-AD34-DC26F6381063}" dt="2024-01-17T09:06:09.606" v="28894" actId="207"/>
          <ac:spMkLst>
            <pc:docMk/>
            <pc:sldMk cId="2203231843" sldId="287"/>
            <ac:spMk id="13" creationId="{75A7DDCB-B46A-C143-0CBA-80767CE342F5}"/>
          </ac:spMkLst>
        </pc:spChg>
        <pc:spChg chg="add mod">
          <ac:chgData name="Philippe Baucour" userId="5102170ae7533958" providerId="LiveId" clId="{01E73667-2BEF-4007-AD34-DC26F6381063}" dt="2024-01-17T09:06:29.232" v="28895" actId="207"/>
          <ac:spMkLst>
            <pc:docMk/>
            <pc:sldMk cId="2203231843" sldId="287"/>
            <ac:spMk id="14" creationId="{9866827D-2133-07C8-A144-3F2EC112ED77}"/>
          </ac:spMkLst>
        </pc:spChg>
        <pc:spChg chg="add mod">
          <ac:chgData name="Philippe Baucour" userId="5102170ae7533958" providerId="LiveId" clId="{01E73667-2BEF-4007-AD34-DC26F6381063}" dt="2024-01-17T08:59:58.094" v="28872" actId="1038"/>
          <ac:spMkLst>
            <pc:docMk/>
            <pc:sldMk cId="2203231843" sldId="287"/>
            <ac:spMk id="15" creationId="{58E0D057-2558-B8AB-22A2-E7708D643553}"/>
          </ac:spMkLst>
        </pc:spChg>
        <pc:spChg chg="add mod">
          <ac:chgData name="Philippe Baucour" userId="5102170ae7533958" providerId="LiveId" clId="{01E73667-2BEF-4007-AD34-DC26F6381063}" dt="2024-01-17T09:02:42.168" v="28886"/>
          <ac:spMkLst>
            <pc:docMk/>
            <pc:sldMk cId="2203231843" sldId="287"/>
            <ac:spMk id="16" creationId="{5FD45BB5-B667-86E6-6BA7-685C68736262}"/>
          </ac:spMkLst>
        </pc:spChg>
        <pc:picChg chg="add mod modCrop">
          <ac:chgData name="Philippe Baucour" userId="5102170ae7533958" providerId="LiveId" clId="{01E73667-2BEF-4007-AD34-DC26F6381063}" dt="2024-01-17T08:37:11.473" v="28413" actId="732"/>
          <ac:picMkLst>
            <pc:docMk/>
            <pc:sldMk cId="2203231843" sldId="287"/>
            <ac:picMk id="6" creationId="{16232193-5BE7-0ACA-60D2-87BC5AE0EB8A}"/>
          </ac:picMkLst>
        </pc:picChg>
      </pc:sldChg>
      <pc:sldChg chg="modSp add mod">
        <pc:chgData name="Philippe Baucour" userId="5102170ae7533958" providerId="LiveId" clId="{01E73667-2BEF-4007-AD34-DC26F6381063}" dt="2023-12-13T22:55:41.826" v="7410" actId="20577"/>
        <pc:sldMkLst>
          <pc:docMk/>
          <pc:sldMk cId="520502856" sldId="288"/>
        </pc:sldMkLst>
        <pc:spChg chg="mod">
          <ac:chgData name="Philippe Baucour" userId="5102170ae7533958" providerId="LiveId" clId="{01E73667-2BEF-4007-AD34-DC26F6381063}" dt="2023-12-13T22:55:41.826" v="7410" actId="20577"/>
          <ac:spMkLst>
            <pc:docMk/>
            <pc:sldMk cId="520502856" sldId="288"/>
            <ac:spMk id="2" creationId="{4327B0F6-1A5B-4847-7A58-20233A61F46E}"/>
          </ac:spMkLst>
        </pc:spChg>
      </pc:sldChg>
      <pc:sldChg chg="add ord">
        <pc:chgData name="Philippe Baucour" userId="5102170ae7533958" providerId="LiveId" clId="{01E73667-2BEF-4007-AD34-DC26F6381063}" dt="2023-12-13T22:55:29.274" v="7406"/>
        <pc:sldMkLst>
          <pc:docMk/>
          <pc:sldMk cId="4127487384" sldId="289"/>
        </pc:sldMkLst>
      </pc:sldChg>
      <pc:sldChg chg="addSp delSp modSp new mod ord modClrScheme chgLayout">
        <pc:chgData name="Philippe Baucour" userId="5102170ae7533958" providerId="LiveId" clId="{01E73667-2BEF-4007-AD34-DC26F6381063}" dt="2024-01-20T10:56:36.755" v="33168" actId="20577"/>
        <pc:sldMkLst>
          <pc:docMk/>
          <pc:sldMk cId="2196411414" sldId="290"/>
        </pc:sldMkLst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2" creationId="{D6CB9780-8DF8-318B-716D-BF2661A615A8}"/>
          </ac:spMkLst>
        </pc:spChg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3" creationId="{2AF26A40-A3BF-E15E-D7E3-35783354F0DB}"/>
          </ac:spMkLst>
        </pc:spChg>
        <pc:spChg chg="add mod ord">
          <ac:chgData name="Philippe Baucour" userId="5102170ae7533958" providerId="LiveId" clId="{01E73667-2BEF-4007-AD34-DC26F6381063}" dt="2024-01-20T10:56:36.755" v="33168" actId="20577"/>
          <ac:spMkLst>
            <pc:docMk/>
            <pc:sldMk cId="2196411414" sldId="290"/>
            <ac:spMk id="4" creationId="{E0EF6534-E2A9-B8D6-2479-C32AFD155124}"/>
          </ac:spMkLst>
        </pc:spChg>
        <pc:spChg chg="add mod ord">
          <ac:chgData name="Philippe Baucour" userId="5102170ae7533958" providerId="LiveId" clId="{01E73667-2BEF-4007-AD34-DC26F6381063}" dt="2024-01-17T12:14:11.735" v="30435" actId="20577"/>
          <ac:spMkLst>
            <pc:docMk/>
            <pc:sldMk cId="2196411414" sldId="290"/>
            <ac:spMk id="5" creationId="{E7243C4C-A2DA-48C8-744A-8AB1E7248236}"/>
          </ac:spMkLst>
        </pc:spChg>
      </pc:sldChg>
      <pc:sldChg chg="addSp modSp new mod modAnim modNotesTx">
        <pc:chgData name="Philippe Baucour" userId="5102170ae7533958" providerId="LiveId" clId="{01E73667-2BEF-4007-AD34-DC26F6381063}" dt="2024-01-17T09:22:51.052" v="29255" actId="20577"/>
        <pc:sldMkLst>
          <pc:docMk/>
          <pc:sldMk cId="670108457" sldId="291"/>
        </pc:sldMkLst>
        <pc:spChg chg="mod">
          <ac:chgData name="Philippe Baucour" userId="5102170ae7533958" providerId="LiveId" clId="{01E73667-2BEF-4007-AD34-DC26F6381063}" dt="2024-01-17T09:22:51.052" v="29255" actId="20577"/>
          <ac:spMkLst>
            <pc:docMk/>
            <pc:sldMk cId="670108457" sldId="291"/>
            <ac:spMk id="2" creationId="{370F5FAD-9F53-AAE9-AB90-BF22980F842C}"/>
          </ac:spMkLst>
        </pc:spChg>
        <pc:spChg chg="mod">
          <ac:chgData name="Philippe Baucour" userId="5102170ae7533958" providerId="LiveId" clId="{01E73667-2BEF-4007-AD34-DC26F6381063}" dt="2024-01-17T09:22:23.164" v="29247" actId="27636"/>
          <ac:spMkLst>
            <pc:docMk/>
            <pc:sldMk cId="670108457" sldId="291"/>
            <ac:spMk id="3" creationId="{913331AE-0180-6BC1-67DA-C0635E1BC504}"/>
          </ac:spMkLst>
        </pc:spChg>
        <pc:spChg chg="add mod">
          <ac:chgData name="Philippe Baucour" userId="5102170ae7533958" providerId="LiveId" clId="{01E73667-2BEF-4007-AD34-DC26F6381063}" dt="2024-01-15T08:42:12.794" v="23101"/>
          <ac:spMkLst>
            <pc:docMk/>
            <pc:sldMk cId="670108457" sldId="291"/>
            <ac:spMk id="4" creationId="{BCEA8BD6-0DDE-5D47-7C19-8D80130371BB}"/>
          </ac:spMkLst>
        </pc:spChg>
      </pc:sldChg>
      <pc:sldChg chg="modSp new mod ord">
        <pc:chgData name="Philippe Baucour" userId="5102170ae7533958" providerId="LiveId" clId="{01E73667-2BEF-4007-AD34-DC26F6381063}" dt="2024-01-17T09:42:37.866" v="29708" actId="6549"/>
        <pc:sldMkLst>
          <pc:docMk/>
          <pc:sldMk cId="2196644587" sldId="292"/>
        </pc:sldMkLst>
        <pc:spChg chg="mod">
          <ac:chgData name="Philippe Baucour" userId="5102170ae7533958" providerId="LiveId" clId="{01E73667-2BEF-4007-AD34-DC26F6381063}" dt="2023-12-15T13:29:39.611" v="9310" actId="20577"/>
          <ac:spMkLst>
            <pc:docMk/>
            <pc:sldMk cId="2196644587" sldId="292"/>
            <ac:spMk id="2" creationId="{43027863-5F12-C0FC-41B6-6A37F08C783C}"/>
          </ac:spMkLst>
        </pc:spChg>
        <pc:spChg chg="mod">
          <ac:chgData name="Philippe Baucour" userId="5102170ae7533958" providerId="LiveId" clId="{01E73667-2BEF-4007-AD34-DC26F6381063}" dt="2024-01-17T09:42:37.866" v="29708" actId="6549"/>
          <ac:spMkLst>
            <pc:docMk/>
            <pc:sldMk cId="2196644587" sldId="292"/>
            <ac:spMk id="3" creationId="{7343D8EC-44D1-AF04-E6CC-7986F8B14507}"/>
          </ac:spMkLst>
        </pc:spChg>
      </pc:sldChg>
      <pc:sldChg chg="modSp new mod">
        <pc:chgData name="Philippe Baucour" userId="5102170ae7533958" providerId="LiveId" clId="{01E73667-2BEF-4007-AD34-DC26F6381063}" dt="2024-01-17T09:38:04.396" v="29620" actId="20577"/>
        <pc:sldMkLst>
          <pc:docMk/>
          <pc:sldMk cId="3721109662" sldId="293"/>
        </pc:sldMkLst>
        <pc:spChg chg="mod">
          <ac:chgData name="Philippe Baucour" userId="5102170ae7533958" providerId="LiveId" clId="{01E73667-2BEF-4007-AD34-DC26F6381063}" dt="2023-12-15T13:25:59.544" v="9058" actId="20577"/>
          <ac:spMkLst>
            <pc:docMk/>
            <pc:sldMk cId="3721109662" sldId="293"/>
            <ac:spMk id="2" creationId="{6F0D182C-1E5D-ED58-7153-E1A941AD5452}"/>
          </ac:spMkLst>
        </pc:spChg>
        <pc:spChg chg="mod">
          <ac:chgData name="Philippe Baucour" userId="5102170ae7533958" providerId="LiveId" clId="{01E73667-2BEF-4007-AD34-DC26F6381063}" dt="2024-01-17T09:38:04.396" v="29620" actId="20577"/>
          <ac:spMkLst>
            <pc:docMk/>
            <pc:sldMk cId="3721109662" sldId="293"/>
            <ac:spMk id="3" creationId="{C6C930C7-903E-CFFA-C59E-99506DCC3630}"/>
          </ac:spMkLst>
        </pc:spChg>
      </pc:sldChg>
      <pc:sldChg chg="modSp new mod ord">
        <pc:chgData name="Philippe Baucour" userId="5102170ae7533958" providerId="LiveId" clId="{01E73667-2BEF-4007-AD34-DC26F6381063}" dt="2024-01-17T10:30:26.864" v="30196" actId="207"/>
        <pc:sldMkLst>
          <pc:docMk/>
          <pc:sldMk cId="2540323896" sldId="294"/>
        </pc:sldMkLst>
        <pc:spChg chg="mod">
          <ac:chgData name="Philippe Baucour" userId="5102170ae7533958" providerId="LiveId" clId="{01E73667-2BEF-4007-AD34-DC26F6381063}" dt="2023-12-15T13:34:25.812" v="9590" actId="20577"/>
          <ac:spMkLst>
            <pc:docMk/>
            <pc:sldMk cId="2540323896" sldId="294"/>
            <ac:spMk id="2" creationId="{91D577C0-85A9-8612-8D5E-F221D19DDEA3}"/>
          </ac:spMkLst>
        </pc:spChg>
        <pc:spChg chg="mod">
          <ac:chgData name="Philippe Baucour" userId="5102170ae7533958" providerId="LiveId" clId="{01E73667-2BEF-4007-AD34-DC26F6381063}" dt="2024-01-17T10:30:26.864" v="30196" actId="207"/>
          <ac:spMkLst>
            <pc:docMk/>
            <pc:sldMk cId="2540323896" sldId="294"/>
            <ac:spMk id="3" creationId="{EB0FC026-327D-475F-13A4-A3A9BB6066E7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2T08:22:04.748" v="16174" actId="20577"/>
        <pc:sldMkLst>
          <pc:docMk/>
          <pc:sldMk cId="1627712614" sldId="295"/>
        </pc:sldMkLst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2" creationId="{6068358B-D5DD-9BE4-633D-893185003E63}"/>
          </ac:spMkLst>
        </pc:spChg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3" creationId="{00537F6D-6079-FD01-5540-10173163FE34}"/>
          </ac:spMkLst>
        </pc:spChg>
        <pc:spChg chg="add mod ord">
          <ac:chgData name="Philippe Baucour" userId="5102170ae7533958" providerId="LiveId" clId="{01E73667-2BEF-4007-AD34-DC26F6381063}" dt="2024-01-12T08:22:04.748" v="16174" actId="20577"/>
          <ac:spMkLst>
            <pc:docMk/>
            <pc:sldMk cId="1627712614" sldId="295"/>
            <ac:spMk id="4" creationId="{CF820DCE-B486-6635-A546-A74023058AA5}"/>
          </ac:spMkLst>
        </pc:spChg>
        <pc:spChg chg="add mod ord">
          <ac:chgData name="Philippe Baucour" userId="5102170ae7533958" providerId="LiveId" clId="{01E73667-2BEF-4007-AD34-DC26F6381063}" dt="2024-01-09T07:23:25.490" v="13852" actId="20577"/>
          <ac:spMkLst>
            <pc:docMk/>
            <pc:sldMk cId="1627712614" sldId="295"/>
            <ac:spMk id="5" creationId="{BBDF796B-F46B-A56C-2321-E9455F4B442F}"/>
          </ac:spMkLst>
        </pc:spChg>
      </pc:sldChg>
      <pc:sldChg chg="new del">
        <pc:chgData name="Philippe Baucour" userId="5102170ae7533958" providerId="LiveId" clId="{01E73667-2BEF-4007-AD34-DC26F6381063}" dt="2023-12-15T14:48:04.354" v="12014" actId="680"/>
        <pc:sldMkLst>
          <pc:docMk/>
          <pc:sldMk cId="1975059802" sldId="295"/>
        </pc:sldMkLst>
      </pc:sldChg>
      <pc:sldChg chg="addSp delSp modSp new mod modClrScheme chgLayout">
        <pc:chgData name="Philippe Baucour" userId="5102170ae7533958" providerId="LiveId" clId="{01E73667-2BEF-4007-AD34-DC26F6381063}" dt="2024-01-09T10:18:58.650" v="14627" actId="20577"/>
        <pc:sldMkLst>
          <pc:docMk/>
          <pc:sldMk cId="3895684312" sldId="296"/>
        </pc:sldMkLst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2" creationId="{5B435C1D-8F2E-4270-5376-52B7C658BEF1}"/>
          </ac:spMkLst>
        </pc:spChg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3" creationId="{A570DADA-D9C9-8DBA-0B04-202343DDB870}"/>
          </ac:spMkLst>
        </pc:spChg>
        <pc:spChg chg="add mod ord">
          <ac:chgData name="Philippe Baucour" userId="5102170ae7533958" providerId="LiveId" clId="{01E73667-2BEF-4007-AD34-DC26F6381063}" dt="2024-01-09T09:50:14.664" v="14186" actId="20577"/>
          <ac:spMkLst>
            <pc:docMk/>
            <pc:sldMk cId="3895684312" sldId="296"/>
            <ac:spMk id="15" creationId="{82AA7087-C9A7-2C23-5685-539EB97E0B30}"/>
          </ac:spMkLst>
        </pc:spChg>
        <pc:graphicFrameChg chg="add mod modGraphic">
          <ac:chgData name="Philippe Baucour" userId="5102170ae7533958" providerId="LiveId" clId="{01E73667-2BEF-4007-AD34-DC26F6381063}" dt="2024-01-09T10:18:58.650" v="14627" actId="20577"/>
          <ac:graphicFrameMkLst>
            <pc:docMk/>
            <pc:sldMk cId="3895684312" sldId="296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1:27.043" v="14213" actId="1036"/>
          <ac:picMkLst>
            <pc:docMk/>
            <pc:sldMk cId="3895684312" sldId="296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1:44.137" v="14234" actId="1037"/>
          <ac:picMkLst>
            <pc:docMk/>
            <pc:sldMk cId="3895684312" sldId="296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9" creationId="{EFE35915-A2E5-294B-CF45-E7FE44E85C22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11" creationId="{0FEDE24D-4F7D-3740-8555-86C8F9E6AB40}"/>
          </ac:picMkLst>
        </pc:picChg>
        <pc:picChg chg="add del mod">
          <ac:chgData name="Philippe Baucour" userId="5102170ae7533958" providerId="LiveId" clId="{01E73667-2BEF-4007-AD34-DC26F6381063}" dt="2024-01-09T09:40:50.417" v="14014" actId="478"/>
          <ac:picMkLst>
            <pc:docMk/>
            <pc:sldMk cId="3895684312" sldId="296"/>
            <ac:picMk id="13" creationId="{3B25C12D-73CA-8C2C-50D5-44EDA495155F}"/>
          </ac:picMkLst>
        </pc:picChg>
      </pc:sldChg>
      <pc:sldChg chg="addSp delSp modSp add mod modClrScheme chgLayout">
        <pc:chgData name="Philippe Baucour" userId="5102170ae7533958" providerId="LiveId" clId="{01E73667-2BEF-4007-AD34-DC26F6381063}" dt="2024-01-17T09:47:18.852" v="29713" actId="478"/>
        <pc:sldMkLst>
          <pc:docMk/>
          <pc:sldMk cId="3150636911" sldId="297"/>
        </pc:sldMkLst>
        <pc:spChg chg="add mod ord">
          <ac:chgData name="Philippe Baucour" userId="5102170ae7533958" providerId="LiveId" clId="{01E73667-2BEF-4007-AD34-DC26F6381063}" dt="2024-01-09T09:49:47.311" v="14138" actId="20577"/>
          <ac:spMkLst>
            <pc:docMk/>
            <pc:sldMk cId="3150636911" sldId="297"/>
            <ac:spMk id="2" creationId="{87D60B00-211F-8B84-2729-5CEDBDABDC5B}"/>
          </ac:spMkLst>
        </pc:spChg>
        <pc:spChg chg="add mod">
          <ac:chgData name="Philippe Baucour" userId="5102170ae7533958" providerId="LiveId" clId="{01E73667-2BEF-4007-AD34-DC26F6381063}" dt="2024-01-09T10:21:31.774" v="14777" actId="20577"/>
          <ac:spMkLst>
            <pc:docMk/>
            <pc:sldMk cId="3150636911" sldId="297"/>
            <ac:spMk id="10" creationId="{0B84A17C-9BB0-C69F-8B80-C08F75FBF89B}"/>
          </ac:spMkLst>
        </pc:spChg>
        <pc:graphicFrameChg chg="mod modGraphic">
          <ac:chgData name="Philippe Baucour" userId="5102170ae7533958" providerId="LiveId" clId="{01E73667-2BEF-4007-AD34-DC26F6381063}" dt="2024-01-09T10:06:28.539" v="14591"/>
          <ac:graphicFrameMkLst>
            <pc:docMk/>
            <pc:sldMk cId="3150636911" sldId="297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4" creationId="{80E4BE41-B1B2-9ED6-E104-05045DD63543}"/>
          </ac:picMkLst>
        </pc:picChg>
        <pc:picChg chg="del mod">
          <ac:chgData name="Philippe Baucour" userId="5102170ae7533958" providerId="LiveId" clId="{01E73667-2BEF-4007-AD34-DC26F6381063}" dt="2024-01-17T09:47:18.852" v="29713" actId="478"/>
          <ac:picMkLst>
            <pc:docMk/>
            <pc:sldMk cId="3150636911" sldId="297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6" creationId="{5570834E-9C80-82B4-A911-3963168C5983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8" creationId="{9F3B3C56-62D7-C331-E349-FF712193CB6C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9" creationId="{EFE35915-A2E5-294B-CF45-E7FE44E85C22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11" creationId="{0FEDE24D-4F7D-3740-8555-86C8F9E6AB40}"/>
          </ac:picMkLst>
        </pc:picChg>
      </pc:sldChg>
      <pc:sldChg chg="modSp new mod">
        <pc:chgData name="Philippe Baucour" userId="5102170ae7533958" providerId="LiveId" clId="{01E73667-2BEF-4007-AD34-DC26F6381063}" dt="2024-01-17T10:10:54.410" v="30022" actId="20577"/>
        <pc:sldMkLst>
          <pc:docMk/>
          <pc:sldMk cId="2370785500" sldId="298"/>
        </pc:sldMkLst>
        <pc:spChg chg="mod">
          <ac:chgData name="Philippe Baucour" userId="5102170ae7533958" providerId="LiveId" clId="{01E73667-2BEF-4007-AD34-DC26F6381063}" dt="2024-01-09T14:17:43.554" v="14863" actId="20577"/>
          <ac:spMkLst>
            <pc:docMk/>
            <pc:sldMk cId="2370785500" sldId="298"/>
            <ac:spMk id="2" creationId="{B07B6837-731E-FBFC-84C8-CDBA7FF7F46C}"/>
          </ac:spMkLst>
        </pc:spChg>
        <pc:spChg chg="mod">
          <ac:chgData name="Philippe Baucour" userId="5102170ae7533958" providerId="LiveId" clId="{01E73667-2BEF-4007-AD34-DC26F6381063}" dt="2024-01-17T10:10:54.410" v="30022" actId="20577"/>
          <ac:spMkLst>
            <pc:docMk/>
            <pc:sldMk cId="2370785500" sldId="298"/>
            <ac:spMk id="3" creationId="{70A6640B-F9C0-239E-CCAC-DA0FEAF00E9D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1-21T10:58:10.833" v="33259" actId="20577"/>
        <pc:sldMkLst>
          <pc:docMk/>
          <pc:sldMk cId="438275379" sldId="299"/>
        </pc:sldMkLst>
        <pc:spChg chg="add mod">
          <ac:chgData name="Philippe Baucour" userId="5102170ae7533958" providerId="LiveId" clId="{01E73667-2BEF-4007-AD34-DC26F6381063}" dt="2024-01-14T15:34:06.265" v="21135" actId="207"/>
          <ac:spMkLst>
            <pc:docMk/>
            <pc:sldMk cId="438275379" sldId="299"/>
            <ac:spMk id="2" creationId="{296520B5-6BB9-F4DD-60C2-12449E7D341D}"/>
          </ac:spMkLst>
        </pc:spChg>
        <pc:spChg chg="del mod ord">
          <ac:chgData name="Philippe Baucour" userId="5102170ae7533958" providerId="LiveId" clId="{01E73667-2BEF-4007-AD34-DC26F6381063}" dt="2024-01-10T07:11:59.677" v="14867" actId="700"/>
          <ac:spMkLst>
            <pc:docMk/>
            <pc:sldMk cId="438275379" sldId="299"/>
            <ac:spMk id="2" creationId="{5746C0B4-3D91-18F5-1B88-CAB841DB669B}"/>
          </ac:spMkLst>
        </pc:spChg>
        <pc:spChg chg="add mod ord">
          <ac:chgData name="Philippe Baucour" userId="5102170ae7533958" providerId="LiveId" clId="{01E73667-2BEF-4007-AD34-DC26F6381063}" dt="2024-01-12T08:22:24.907" v="16175"/>
          <ac:spMkLst>
            <pc:docMk/>
            <pc:sldMk cId="438275379" sldId="299"/>
            <ac:spMk id="3" creationId="{7C043CBF-E3F5-E424-F25A-D629FF716683}"/>
          </ac:spMkLst>
        </pc:spChg>
        <pc:spChg chg="add mod ord">
          <ac:chgData name="Philippe Baucour" userId="5102170ae7533958" providerId="LiveId" clId="{01E73667-2BEF-4007-AD34-DC26F6381063}" dt="2024-01-21T10:58:10.833" v="33259" actId="20577"/>
          <ac:spMkLst>
            <pc:docMk/>
            <pc:sldMk cId="438275379" sldId="299"/>
            <ac:spMk id="4" creationId="{EA302A8E-1D7B-562A-E6DA-0C4E0963D86C}"/>
          </ac:spMkLst>
        </pc:spChg>
      </pc:sldChg>
      <pc:sldChg chg="addSp delSp modSp new mod setBg modClrScheme chgLayout">
        <pc:chgData name="Philippe Baucour" userId="5102170ae7533958" providerId="LiveId" clId="{01E73667-2BEF-4007-AD34-DC26F6381063}" dt="2024-01-10T13:18:13.665" v="15091" actId="20577"/>
        <pc:sldMkLst>
          <pc:docMk/>
          <pc:sldMk cId="315730329" sldId="300"/>
        </pc:sldMkLst>
        <pc:spChg chg="del mod ord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2" creationId="{66C54C98-1A58-D36F-6530-BAF2B56F5E1D}"/>
          </ac:spMkLst>
        </pc:spChg>
        <pc:spChg chg="del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3" creationId="{C0F34542-F12A-B340-CFB7-3ADFF1BFC55D}"/>
          </ac:spMkLst>
        </pc:spChg>
        <pc:spChg chg="add mod ord">
          <ac:chgData name="Philippe Baucour" userId="5102170ae7533958" providerId="LiveId" clId="{01E73667-2BEF-4007-AD34-DC26F6381063}" dt="2024-01-10T13:18:13.665" v="15091" actId="20577"/>
          <ac:spMkLst>
            <pc:docMk/>
            <pc:sldMk cId="315730329" sldId="300"/>
            <ac:spMk id="4" creationId="{958CE5A6-4830-505F-3218-1AD3BE2747B7}"/>
          </ac:spMkLst>
        </pc:spChg>
        <pc:spChg chg="add">
          <ac:chgData name="Philippe Baucour" userId="5102170ae7533958" providerId="LiveId" clId="{01E73667-2BEF-4007-AD34-DC26F6381063}" dt="2024-01-10T13:17:49.122" v="15086" actId="26606"/>
          <ac:spMkLst>
            <pc:docMk/>
            <pc:sldMk cId="315730329" sldId="300"/>
            <ac:spMk id="1032" creationId="{022BDE4A-8A20-4A69-9C5A-581C82036A4D}"/>
          </ac:spMkLst>
        </pc:sp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6" creationId="{A6BCDCF6-FF25-EDA3-4543-A671B4819CE8}"/>
          </ac:picMkLst>
        </pc:pic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7" creationId="{73C280DD-962F-E4AF-45E9-EB8BD423325D}"/>
          </ac:picMkLst>
        </pc:picChg>
      </pc:sldChg>
      <pc:sldChg chg="addSp delSp modSp add mod">
        <pc:chgData name="Philippe Baucour" userId="5102170ae7533958" providerId="LiveId" clId="{01E73667-2BEF-4007-AD34-DC26F6381063}" dt="2024-01-21T10:55:36.843" v="33244" actId="1038"/>
        <pc:sldMkLst>
          <pc:docMk/>
          <pc:sldMk cId="833408160" sldId="301"/>
        </pc:sldMkLst>
        <pc:spChg chg="mod">
          <ac:chgData name="Philippe Baucour" userId="5102170ae7533958" providerId="LiveId" clId="{01E73667-2BEF-4007-AD34-DC26F6381063}" dt="2024-01-11T09:29:00.180" v="15312" actId="6549"/>
          <ac:spMkLst>
            <pc:docMk/>
            <pc:sldMk cId="833408160" sldId="301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7T09:59:25.583" v="29920" actId="11529"/>
          <ac:spMkLst>
            <pc:docMk/>
            <pc:sldMk cId="833408160" sldId="301"/>
            <ac:spMk id="4" creationId="{2F3AB070-E107-40DD-F142-07658B4F0CA7}"/>
          </ac:spMkLst>
        </pc:spChg>
        <pc:spChg chg="add mod">
          <ac:chgData name="Philippe Baucour" userId="5102170ae7533958" providerId="LiveId" clId="{01E73667-2BEF-4007-AD34-DC26F6381063}" dt="2024-01-17T10:12:52.490" v="30079" actId="164"/>
          <ac:spMkLst>
            <pc:docMk/>
            <pc:sldMk cId="833408160" sldId="301"/>
            <ac:spMk id="7" creationId="{9B71324A-14E9-AEFF-63A3-EA88B4174C56}"/>
          </ac:spMkLst>
        </pc:spChg>
        <pc:spChg chg="add mod">
          <ac:chgData name="Philippe Baucour" userId="5102170ae7533958" providerId="LiveId" clId="{01E73667-2BEF-4007-AD34-DC26F6381063}" dt="2024-01-21T10:55:36.843" v="33244" actId="1038"/>
          <ac:spMkLst>
            <pc:docMk/>
            <pc:sldMk cId="833408160" sldId="301"/>
            <ac:spMk id="8" creationId="{EE78BE0B-16C9-2CD0-9696-D3FBE8BA4198}"/>
          </ac:spMkLst>
        </pc:spChg>
        <pc:grpChg chg="add mod">
          <ac:chgData name="Philippe Baucour" userId="5102170ae7533958" providerId="LiveId" clId="{01E73667-2BEF-4007-AD34-DC26F6381063}" dt="2024-01-17T10:13:02.453" v="30084" actId="1036"/>
          <ac:grpSpMkLst>
            <pc:docMk/>
            <pc:sldMk cId="833408160" sldId="301"/>
            <ac:grpSpMk id="9" creationId="{B086E2A2-DEDB-E66D-0622-8279B8FCF133}"/>
          </ac:grpSpMkLst>
        </pc:grpChg>
        <pc:picChg chg="mod">
          <ac:chgData name="Philippe Baucour" userId="5102170ae7533958" providerId="LiveId" clId="{01E73667-2BEF-4007-AD34-DC26F6381063}" dt="2024-01-11T09:47:35.787" v="15736" actId="1036"/>
          <ac:picMkLst>
            <pc:docMk/>
            <pc:sldMk cId="833408160" sldId="301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28:50.854" v="15303" actId="1036"/>
          <ac:picMkLst>
            <pc:docMk/>
            <pc:sldMk cId="833408160" sldId="301"/>
            <ac:picMk id="6" creationId="{8C95C621-4F81-9A77-65A3-01A543FF86B6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15.247" v="28093" actId="14100"/>
        <pc:sldMkLst>
          <pc:docMk/>
          <pc:sldMk cId="3773493551" sldId="302"/>
        </pc:sldMkLst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2" creationId="{A158A0C8-E19D-B8EF-3FC7-3E573DA5C374}"/>
          </ac:spMkLst>
        </pc:spChg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3" creationId="{B866A8D6-1780-B891-6D58-377D99042D1B}"/>
          </ac:spMkLst>
        </pc:spChg>
        <pc:spChg chg="add mod ord">
          <ac:chgData name="Philippe Baucour" userId="5102170ae7533958" providerId="LiveId" clId="{01E73667-2BEF-4007-AD34-DC26F6381063}" dt="2024-01-11T10:51:08.678" v="16077" actId="20577"/>
          <ac:spMkLst>
            <pc:docMk/>
            <pc:sldMk cId="3773493551" sldId="302"/>
            <ac:spMk id="4" creationId="{3F6C0107-D4E5-A056-BDD8-C34D624562E5}"/>
          </ac:spMkLst>
        </pc:spChg>
        <pc:spChg chg="add mod ord">
          <ac:chgData name="Philippe Baucour" userId="5102170ae7533958" providerId="LiveId" clId="{01E73667-2BEF-4007-AD34-DC26F6381063}" dt="2024-01-17T08:01:15.247" v="28093" actId="14100"/>
          <ac:spMkLst>
            <pc:docMk/>
            <pc:sldMk cId="3773493551" sldId="302"/>
            <ac:spMk id="5" creationId="{EDABDBBC-84D8-6981-BB92-1901DACA08F8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7T08:11:37.715" v="28204" actId="113"/>
        <pc:sldMkLst>
          <pc:docMk/>
          <pc:sldMk cId="2065511848" sldId="303"/>
        </pc:sldMkLst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2" creationId="{F1F3868C-8AA4-7EA6-BBCA-E84D98FAEFD6}"/>
          </ac:spMkLst>
        </pc:spChg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3" creationId="{9B421E2D-8634-D57F-F0A3-A583FB703CD7}"/>
          </ac:spMkLst>
        </pc:spChg>
        <pc:spChg chg="add mod ord">
          <ac:chgData name="Philippe Baucour" userId="5102170ae7533958" providerId="LiveId" clId="{01E73667-2BEF-4007-AD34-DC26F6381063}" dt="2024-01-12T09:25:14.140" v="17884" actId="20577"/>
          <ac:spMkLst>
            <pc:docMk/>
            <pc:sldMk cId="2065511848" sldId="303"/>
            <ac:spMk id="4" creationId="{9FC0D694-C02A-47C0-357F-3D7E72E80DC3}"/>
          </ac:spMkLst>
        </pc:spChg>
        <pc:spChg chg="add mod ord">
          <ac:chgData name="Philippe Baucour" userId="5102170ae7533958" providerId="LiveId" clId="{01E73667-2BEF-4007-AD34-DC26F6381063}" dt="2024-01-17T08:11:37.715" v="28204" actId="113"/>
          <ac:spMkLst>
            <pc:docMk/>
            <pc:sldMk cId="2065511848" sldId="303"/>
            <ac:spMk id="5" creationId="{E9EB0753-9474-9916-B07E-A47E8EEE9AAD}"/>
          </ac:spMkLst>
        </pc:spChg>
        <pc:picChg chg="add mod">
          <ac:chgData name="Philippe Baucour" userId="5102170ae7533958" providerId="LiveId" clId="{01E73667-2BEF-4007-AD34-DC26F6381063}" dt="2024-01-12T08:42:39.688" v="16808" actId="1036"/>
          <ac:picMkLst>
            <pc:docMk/>
            <pc:sldMk cId="2065511848" sldId="303"/>
            <ac:picMk id="1026" creationId="{24B90A9D-8D80-48A0-853A-783B83A90CF9}"/>
          </ac:picMkLst>
        </pc:picChg>
      </pc:sldChg>
      <pc:sldChg chg="addSp modSp new mod">
        <pc:chgData name="Philippe Baucour" userId="5102170ae7533958" providerId="LiveId" clId="{01E73667-2BEF-4007-AD34-DC26F6381063}" dt="2024-01-17T08:07:16.319" v="28183" actId="1036"/>
        <pc:sldMkLst>
          <pc:docMk/>
          <pc:sldMk cId="1602892343" sldId="304"/>
        </pc:sldMkLst>
        <pc:spChg chg="mod">
          <ac:chgData name="Philippe Baucour" userId="5102170ae7533958" providerId="LiveId" clId="{01E73667-2BEF-4007-AD34-DC26F6381063}" dt="2024-01-12T08:38:40.381" v="16728"/>
          <ac:spMkLst>
            <pc:docMk/>
            <pc:sldMk cId="1602892343" sldId="304"/>
            <ac:spMk id="2" creationId="{89F61955-3F6B-42F7-9003-D2A1BBF3C1E0}"/>
          </ac:spMkLst>
        </pc:spChg>
        <pc:spChg chg="mod">
          <ac:chgData name="Philippe Baucour" userId="5102170ae7533958" providerId="LiveId" clId="{01E73667-2BEF-4007-AD34-DC26F6381063}" dt="2024-01-17T08:06:58.670" v="28156" actId="6549"/>
          <ac:spMkLst>
            <pc:docMk/>
            <pc:sldMk cId="1602892343" sldId="304"/>
            <ac:spMk id="3" creationId="{047FB6BA-FC7D-FC20-CDF0-AD8DA4B6DD94}"/>
          </ac:spMkLst>
        </pc:spChg>
        <pc:picChg chg="add mod">
          <ac:chgData name="Philippe Baucour" userId="5102170ae7533958" providerId="LiveId" clId="{01E73667-2BEF-4007-AD34-DC26F6381063}" dt="2024-01-17T08:07:16.319" v="28183" actId="1036"/>
          <ac:picMkLst>
            <pc:docMk/>
            <pc:sldMk cId="1602892343" sldId="304"/>
            <ac:picMk id="2050" creationId="{A905A0C6-5BE7-B902-DEC4-2F666E31DB84}"/>
          </ac:picMkLst>
        </pc:picChg>
      </pc:sldChg>
      <pc:sldChg chg="addSp modSp new mod modNotesTx">
        <pc:chgData name="Philippe Baucour" userId="5102170ae7533958" providerId="LiveId" clId="{01E73667-2BEF-4007-AD34-DC26F6381063}" dt="2024-01-18T21:58:38.145" v="32646" actId="403"/>
        <pc:sldMkLst>
          <pc:docMk/>
          <pc:sldMk cId="767757607" sldId="305"/>
        </pc:sldMkLst>
        <pc:spChg chg="mod">
          <ac:chgData name="Philippe Baucour" userId="5102170ae7533958" providerId="LiveId" clId="{01E73667-2BEF-4007-AD34-DC26F6381063}" dt="2024-01-12T08:38:44.302" v="16729"/>
          <ac:spMkLst>
            <pc:docMk/>
            <pc:sldMk cId="767757607" sldId="305"/>
            <ac:spMk id="2" creationId="{F50148BC-43F6-3071-8E19-50992E6CCC80}"/>
          </ac:spMkLst>
        </pc:spChg>
        <pc:spChg chg="mod">
          <ac:chgData name="Philippe Baucour" userId="5102170ae7533958" providerId="LiveId" clId="{01E73667-2BEF-4007-AD34-DC26F6381063}" dt="2024-01-18T21:53:16.481" v="32544" actId="20577"/>
          <ac:spMkLst>
            <pc:docMk/>
            <pc:sldMk cId="767757607" sldId="305"/>
            <ac:spMk id="3" creationId="{46B230AA-D644-3586-CE26-DF4993D74410}"/>
          </ac:spMkLst>
        </pc:spChg>
        <pc:spChg chg="mod">
          <ac:chgData name="Philippe Baucour" userId="5102170ae7533958" providerId="LiveId" clId="{01E73667-2BEF-4007-AD34-DC26F6381063}" dt="2024-01-15T08:57:45.281" v="23612"/>
          <ac:spMkLst>
            <pc:docMk/>
            <pc:sldMk cId="767757607" sldId="305"/>
            <ac:spMk id="6" creationId="{8FE8A389-586B-B327-C8C2-60516DC976CF}"/>
          </ac:spMkLst>
        </pc:spChg>
        <pc:grpChg chg="add mod">
          <ac:chgData name="Philippe Baucour" userId="5102170ae7533958" providerId="LiveId" clId="{01E73667-2BEF-4007-AD34-DC26F6381063}" dt="2024-01-15T08:57:45.281" v="23612"/>
          <ac:grpSpMkLst>
            <pc:docMk/>
            <pc:sldMk cId="767757607" sldId="305"/>
            <ac:grpSpMk id="4" creationId="{5BFA3020-06D6-4FA6-0EE3-FAB69643BBE9}"/>
          </ac:grpSpMkLst>
        </pc:grpChg>
        <pc:picChg chg="mod">
          <ac:chgData name="Philippe Baucour" userId="5102170ae7533958" providerId="LiveId" clId="{01E73667-2BEF-4007-AD34-DC26F6381063}" dt="2024-01-15T08:57:45.281" v="23612"/>
          <ac:picMkLst>
            <pc:docMk/>
            <pc:sldMk cId="767757607" sldId="305"/>
            <ac:picMk id="5" creationId="{E9D35947-3B0F-9EA8-7305-E8D6E50CAB42}"/>
          </ac:picMkLst>
        </pc:picChg>
        <pc:picChg chg="add mod or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8" creationId="{05E6246D-4692-CC47-4237-A724EBA26047}"/>
          </ac:picMkLst>
        </pc:picChg>
        <pc:picChg chg="add mo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10" creationId="{A6625F83-F753-DD1F-55CB-30B8D0419DAF}"/>
          </ac:picMkLst>
        </pc:picChg>
      </pc:sldChg>
      <pc:sldChg chg="addSp modSp new mod ord">
        <pc:chgData name="Philippe Baucour" userId="5102170ae7533958" providerId="LiveId" clId="{01E73667-2BEF-4007-AD34-DC26F6381063}" dt="2024-01-17T10:13:39.703" v="30088"/>
        <pc:sldMkLst>
          <pc:docMk/>
          <pc:sldMk cId="1644484357" sldId="306"/>
        </pc:sldMkLst>
        <pc:spChg chg="mod">
          <ac:chgData name="Philippe Baucour" userId="5102170ae7533958" providerId="LiveId" clId="{01E73667-2BEF-4007-AD34-DC26F6381063}" dt="2024-01-12T09:15:07.001" v="17592" actId="20577"/>
          <ac:spMkLst>
            <pc:docMk/>
            <pc:sldMk cId="1644484357" sldId="306"/>
            <ac:spMk id="2" creationId="{52949CBE-6BA1-1A0F-9CC1-A5F936FC1949}"/>
          </ac:spMkLst>
        </pc:spChg>
        <pc:spChg chg="mod">
          <ac:chgData name="Philippe Baucour" userId="5102170ae7533958" providerId="LiveId" clId="{01E73667-2BEF-4007-AD34-DC26F6381063}" dt="2024-01-17T07:59:17.568" v="28077" actId="20577"/>
          <ac:spMkLst>
            <pc:docMk/>
            <pc:sldMk cId="1644484357" sldId="306"/>
            <ac:spMk id="3" creationId="{59B02738-295D-004C-9759-C7B2435C24D1}"/>
          </ac:spMkLst>
        </pc:spChg>
        <pc:spChg chg="add mod">
          <ac:chgData name="Philippe Baucour" userId="5102170ae7533958" providerId="LiveId" clId="{01E73667-2BEF-4007-AD34-DC26F6381063}" dt="2024-01-12T09:21:33.819" v="17812" actId="1036"/>
          <ac:spMkLst>
            <pc:docMk/>
            <pc:sldMk cId="1644484357" sldId="306"/>
            <ac:spMk id="8" creationId="{025D7C71-1006-11C2-C37B-32A2AE71935D}"/>
          </ac:spMkLst>
        </pc:spChg>
        <pc:spChg chg="add mod">
          <ac:chgData name="Philippe Baucour" userId="5102170ae7533958" providerId="LiveId" clId="{01E73667-2BEF-4007-AD34-DC26F6381063}" dt="2024-01-12T09:22:18.076" v="17817" actId="1076"/>
          <ac:spMkLst>
            <pc:docMk/>
            <pc:sldMk cId="1644484357" sldId="306"/>
            <ac:spMk id="9" creationId="{479F5340-6AF4-9F33-B546-9A6D9C93A281}"/>
          </ac:spMkLst>
        </pc:spChg>
        <pc:picChg chg="add mod">
          <ac:chgData name="Philippe Baucour" userId="5102170ae7533958" providerId="LiveId" clId="{01E73667-2BEF-4007-AD34-DC26F6381063}" dt="2024-01-12T09:17:52.451" v="17661" actId="1038"/>
          <ac:picMkLst>
            <pc:docMk/>
            <pc:sldMk cId="1644484357" sldId="306"/>
            <ac:picMk id="5" creationId="{8E52791B-4455-DE9D-8C64-54248DFD1EC1}"/>
          </ac:picMkLst>
        </pc:picChg>
        <pc:picChg chg="add mod">
          <ac:chgData name="Philippe Baucour" userId="5102170ae7533958" providerId="LiveId" clId="{01E73667-2BEF-4007-AD34-DC26F6381063}" dt="2024-01-12T09:21:07.788" v="17805" actId="14100"/>
          <ac:picMkLst>
            <pc:docMk/>
            <pc:sldMk cId="1644484357" sldId="306"/>
            <ac:picMk id="7" creationId="{D68EE20C-8DE7-2A02-13EC-EC15B6F141F8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41.362" v="28095" actId="20577"/>
        <pc:sldMkLst>
          <pc:docMk/>
          <pc:sldMk cId="3988344638" sldId="307"/>
        </pc:sldMkLst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2" creationId="{44D01671-7280-D0D8-EB37-C82059AE065B}"/>
          </ac:spMkLst>
        </pc:spChg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3" creationId="{F771A587-0575-CCF9-49D5-E712DAF547E4}"/>
          </ac:spMkLst>
        </pc:spChg>
        <pc:spChg chg="add mod ord">
          <ac:chgData name="Philippe Baucour" userId="5102170ae7533958" providerId="LiveId" clId="{01E73667-2BEF-4007-AD34-DC26F6381063}" dt="2024-01-12T10:39:04.055" v="17915" actId="20577"/>
          <ac:spMkLst>
            <pc:docMk/>
            <pc:sldMk cId="3988344638" sldId="307"/>
            <ac:spMk id="4" creationId="{CFCE96CC-83BE-7293-B8A5-93CB0FE5F99D}"/>
          </ac:spMkLst>
        </pc:spChg>
        <pc:spChg chg="add mod ord">
          <ac:chgData name="Philippe Baucour" userId="5102170ae7533958" providerId="LiveId" clId="{01E73667-2BEF-4007-AD34-DC26F6381063}" dt="2024-01-17T08:01:41.362" v="28095" actId="20577"/>
          <ac:spMkLst>
            <pc:docMk/>
            <pc:sldMk cId="3988344638" sldId="307"/>
            <ac:spMk id="5" creationId="{F9AA8CA6-D211-6D0C-3554-68B66E0FC9F1}"/>
          </ac:spMkLst>
        </pc:spChg>
        <pc:picChg chg="add mod">
          <ac:chgData name="Philippe Baucour" userId="5102170ae7533958" providerId="LiveId" clId="{01E73667-2BEF-4007-AD34-DC26F6381063}" dt="2024-01-12T10:40:48.723" v="17959" actId="1076"/>
          <ac:picMkLst>
            <pc:docMk/>
            <pc:sldMk cId="3988344638" sldId="307"/>
            <ac:picMk id="7" creationId="{264D5D5E-2408-2532-E307-4352E2623753}"/>
          </ac:picMkLst>
        </pc:picChg>
        <pc:picChg chg="add mod">
          <ac:chgData name="Philippe Baucour" userId="5102170ae7533958" providerId="LiveId" clId="{01E73667-2BEF-4007-AD34-DC26F6381063}" dt="2024-01-12T10:40:28.504" v="17955" actId="1076"/>
          <ac:picMkLst>
            <pc:docMk/>
            <pc:sldMk cId="3988344638" sldId="307"/>
            <ac:picMk id="9" creationId="{C04BF8D8-DA50-2A7A-FEF5-E871B6679854}"/>
          </ac:picMkLst>
        </pc:picChg>
      </pc:sldChg>
      <pc:sldChg chg="addSp modSp new mod">
        <pc:chgData name="Philippe Baucour" userId="5102170ae7533958" providerId="LiveId" clId="{01E73667-2BEF-4007-AD34-DC26F6381063}" dt="2024-01-17T08:03:31.610" v="28102" actId="2711"/>
        <pc:sldMkLst>
          <pc:docMk/>
          <pc:sldMk cId="2991937999" sldId="308"/>
        </pc:sldMkLst>
        <pc:spChg chg="mod">
          <ac:chgData name="Philippe Baucour" userId="5102170ae7533958" providerId="LiveId" clId="{01E73667-2BEF-4007-AD34-DC26F6381063}" dt="2024-01-12T10:42:09.909" v="17993" actId="20577"/>
          <ac:spMkLst>
            <pc:docMk/>
            <pc:sldMk cId="2991937999" sldId="308"/>
            <ac:spMk id="2" creationId="{38E3ED61-E20F-ED75-B897-A3F2D9D1DC43}"/>
          </ac:spMkLst>
        </pc:spChg>
        <pc:spChg chg="mod">
          <ac:chgData name="Philippe Baucour" userId="5102170ae7533958" providerId="LiveId" clId="{01E73667-2BEF-4007-AD34-DC26F6381063}" dt="2024-01-17T08:03:31.610" v="28102" actId="2711"/>
          <ac:spMkLst>
            <pc:docMk/>
            <pc:sldMk cId="2991937999" sldId="308"/>
            <ac:spMk id="3" creationId="{985178BC-02E5-5488-5B5A-197586F8B293}"/>
          </ac:spMkLst>
        </pc:spChg>
        <pc:spChg chg="add mod">
          <ac:chgData name="Philippe Baucour" userId="5102170ae7533958" providerId="LiveId" clId="{01E73667-2BEF-4007-AD34-DC26F6381063}" dt="2024-01-12T10:57:08.400" v="19031" actId="1036"/>
          <ac:spMkLst>
            <pc:docMk/>
            <pc:sldMk cId="2991937999" sldId="308"/>
            <ac:spMk id="4" creationId="{8230DA6C-37A2-B26F-9821-B40244793051}"/>
          </ac:spMkLst>
        </pc:spChg>
        <pc:spChg chg="add mod">
          <ac:chgData name="Philippe Baucour" userId="5102170ae7533958" providerId="LiveId" clId="{01E73667-2BEF-4007-AD34-DC26F6381063}" dt="2024-01-12T10:59:18.633" v="19074" actId="1076"/>
          <ac:spMkLst>
            <pc:docMk/>
            <pc:sldMk cId="2991937999" sldId="308"/>
            <ac:spMk id="5" creationId="{88E5C831-1133-8184-A786-3313CF754253}"/>
          </ac:spMkLst>
        </pc:spChg>
      </pc:sldChg>
      <pc:sldChg chg="modSp new mod">
        <pc:chgData name="Philippe Baucour" userId="5102170ae7533958" providerId="LiveId" clId="{01E73667-2BEF-4007-AD34-DC26F6381063}" dt="2024-01-14T16:17:55.830" v="22238" actId="20577"/>
        <pc:sldMkLst>
          <pc:docMk/>
          <pc:sldMk cId="31725506" sldId="309"/>
        </pc:sldMkLst>
        <pc:spChg chg="mod">
          <ac:chgData name="Philippe Baucour" userId="5102170ae7533958" providerId="LiveId" clId="{01E73667-2BEF-4007-AD34-DC26F6381063}" dt="2024-01-14T16:17:55.830" v="22238" actId="20577"/>
          <ac:spMkLst>
            <pc:docMk/>
            <pc:sldMk cId="31725506" sldId="309"/>
            <ac:spMk id="2" creationId="{0BB206F5-E1D2-6A16-C137-B0DE013D834C}"/>
          </ac:spMkLst>
        </pc:spChg>
        <pc:spChg chg="mod">
          <ac:chgData name="Philippe Baucour" userId="5102170ae7533958" providerId="LiveId" clId="{01E73667-2BEF-4007-AD34-DC26F6381063}" dt="2024-01-12T14:12:25.030" v="19333" actId="5793"/>
          <ac:spMkLst>
            <pc:docMk/>
            <pc:sldMk cId="31725506" sldId="309"/>
            <ac:spMk id="3" creationId="{DE84A843-2E3B-FB0C-39C1-6890AD806138}"/>
          </ac:spMkLst>
        </pc:spChg>
      </pc:sldChg>
      <pc:sldChg chg="addSp modSp add del modAnim modNotesTx">
        <pc:chgData name="Philippe Baucour" userId="5102170ae7533958" providerId="LiveId" clId="{01E73667-2BEF-4007-AD34-DC26F6381063}" dt="2024-01-17T09:56:33.015" v="29815" actId="47"/>
        <pc:sldMkLst>
          <pc:docMk/>
          <pc:sldMk cId="2299817902" sldId="310"/>
        </pc:sldMkLst>
        <pc:spChg chg="add mod">
          <ac:chgData name="Philippe Baucour" userId="5102170ae7533958" providerId="LiveId" clId="{01E73667-2BEF-4007-AD34-DC26F6381063}" dt="2024-01-17T09:55:53.532" v="29814"/>
          <ac:spMkLst>
            <pc:docMk/>
            <pc:sldMk cId="2299817902" sldId="310"/>
            <ac:spMk id="14" creationId="{B9A6D8FE-E3A9-9D8F-5D9E-CED9B2EBEE38}"/>
          </ac:spMkLst>
        </pc:spChg>
      </pc:sldChg>
      <pc:sldChg chg="addSp delSp modSp add mod ord modClrScheme modAnim chgLayout modNotesTx">
        <pc:chgData name="Philippe Baucour" userId="5102170ae7533958" providerId="LiveId" clId="{01E73667-2BEF-4007-AD34-DC26F6381063}" dt="2024-01-17T10:14:46.697" v="30089" actId="113"/>
        <pc:sldMkLst>
          <pc:docMk/>
          <pc:sldMk cId="506674929" sldId="311"/>
        </pc:sldMkLst>
        <pc:spChg chg="mod ord">
          <ac:chgData name="Philippe Baucour" userId="5102170ae7533958" providerId="LiveId" clId="{01E73667-2BEF-4007-AD34-DC26F6381063}" dt="2024-01-14T13:25:37.881" v="19376" actId="700"/>
          <ac:spMkLst>
            <pc:docMk/>
            <pc:sldMk cId="506674929" sldId="311"/>
            <ac:spMk id="2" creationId="{E0E01DF1-0641-8D9F-9A60-405CE98454A3}"/>
          </ac:spMkLst>
        </pc:spChg>
        <pc:spChg chg="del mod ord">
          <ac:chgData name="Philippe Baucour" userId="5102170ae7533958" providerId="LiveId" clId="{01E73667-2BEF-4007-AD34-DC26F6381063}" dt="2024-01-14T13:25:42.033" v="19377" actId="478"/>
          <ac:spMkLst>
            <pc:docMk/>
            <pc:sldMk cId="506674929" sldId="311"/>
            <ac:spMk id="3" creationId="{603E3238-BFE4-7F69-C6A3-DB775394AEA6}"/>
          </ac:spMkLst>
        </pc:spChg>
        <pc:spChg chg="del">
          <ac:chgData name="Philippe Baucour" userId="5102170ae7533958" providerId="LiveId" clId="{01E73667-2BEF-4007-AD34-DC26F6381063}" dt="2024-01-14T13:25:26.089" v="19375" actId="478"/>
          <ac:spMkLst>
            <pc:docMk/>
            <pc:sldMk cId="506674929" sldId="311"/>
            <ac:spMk id="8" creationId="{24564B60-57E4-AD35-5488-A18BB73B85C8}"/>
          </ac:spMkLst>
        </pc:spChg>
        <pc:spChg chg="add del mod">
          <ac:chgData name="Philippe Baucour" userId="5102170ae7533958" providerId="LiveId" clId="{01E73667-2BEF-4007-AD34-DC26F6381063}" dt="2024-01-14T13:30:34.075" v="19497"/>
          <ac:spMkLst>
            <pc:docMk/>
            <pc:sldMk cId="506674929" sldId="311"/>
            <ac:spMk id="10" creationId="{5C6D8A54-87E0-8F82-7BBF-5EAF6E5C2983}"/>
          </ac:spMkLst>
        </pc:spChg>
        <pc:spChg chg="add mod">
          <ac:chgData name="Philippe Baucour" userId="5102170ae7533958" providerId="LiveId" clId="{01E73667-2BEF-4007-AD34-DC26F6381063}" dt="2024-01-14T13:45:42.762" v="19708" actId="164"/>
          <ac:spMkLst>
            <pc:docMk/>
            <pc:sldMk cId="506674929" sldId="311"/>
            <ac:spMk id="11" creationId="{CD41069F-55BC-65CC-18E7-E2200AAB3878}"/>
          </ac:spMkLst>
        </pc:spChg>
        <pc:spChg chg="add del mod">
          <ac:chgData name="Philippe Baucour" userId="5102170ae7533958" providerId="LiveId" clId="{01E73667-2BEF-4007-AD34-DC26F6381063}" dt="2024-01-14T13:33:12.197" v="19540" actId="478"/>
          <ac:spMkLst>
            <pc:docMk/>
            <pc:sldMk cId="506674929" sldId="311"/>
            <ac:spMk id="12" creationId="{DE68B340-074F-FE52-DC15-C418F8E7F4D5}"/>
          </ac:spMkLst>
        </pc:spChg>
        <pc:spChg chg="add mod">
          <ac:chgData name="Philippe Baucour" userId="5102170ae7533958" providerId="LiveId" clId="{01E73667-2BEF-4007-AD34-DC26F6381063}" dt="2024-01-14T13:34:08.384" v="19553" actId="1076"/>
          <ac:spMkLst>
            <pc:docMk/>
            <pc:sldMk cId="506674929" sldId="311"/>
            <ac:spMk id="13" creationId="{997551B3-EF4F-00E9-2287-EE84E07A81B1}"/>
          </ac:spMkLst>
        </pc:spChg>
        <pc:spChg chg="add mod">
          <ac:chgData name="Philippe Baucour" userId="5102170ae7533958" providerId="LiveId" clId="{01E73667-2BEF-4007-AD34-DC26F6381063}" dt="2024-01-14T13:46:03.559" v="19710" actId="164"/>
          <ac:spMkLst>
            <pc:docMk/>
            <pc:sldMk cId="506674929" sldId="311"/>
            <ac:spMk id="18" creationId="{2199505B-A9D5-1D2C-5FF8-B8DD06254F06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19" creationId="{4ACFB42A-A00B-1A63-29D4-312DD62019B4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0" creationId="{59FBF0FC-BBD1-5137-6568-F1FF09D0EFD5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1" creationId="{5789AA5F-7F39-ABF1-446C-A916A207C6DD}"/>
          </ac:spMkLst>
        </pc:spChg>
        <pc:spChg chg="add mod">
          <ac:chgData name="Philippe Baucour" userId="5102170ae7533958" providerId="LiveId" clId="{01E73667-2BEF-4007-AD34-DC26F6381063}" dt="2024-01-14T13:49:20.464" v="19714" actId="164"/>
          <ac:spMkLst>
            <pc:docMk/>
            <pc:sldMk cId="506674929" sldId="311"/>
            <ac:spMk id="30" creationId="{CAB9E638-6CF5-B657-16BE-05D08253EA28}"/>
          </ac:spMkLst>
        </pc:spChg>
        <pc:spChg chg="add mod">
          <ac:chgData name="Philippe Baucour" userId="5102170ae7533958" providerId="LiveId" clId="{01E73667-2BEF-4007-AD34-DC26F6381063}" dt="2024-01-14T15:42:37.465" v="21218" actId="20577"/>
          <ac:spMkLst>
            <pc:docMk/>
            <pc:sldMk cId="506674929" sldId="311"/>
            <ac:spMk id="31" creationId="{758203B2-7078-5A4F-6913-E9F7E2DCB463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32" creationId="{FEACDC50-40BF-6841-5909-A87B68E827E1}"/>
          </ac:spMkLst>
        </pc:spChg>
        <pc:spChg chg="add mod">
          <ac:chgData name="Philippe Baucour" userId="5102170ae7533958" providerId="LiveId" clId="{01E73667-2BEF-4007-AD34-DC26F6381063}" dt="2024-01-14T13:52:20.556" v="19813" actId="1076"/>
          <ac:spMkLst>
            <pc:docMk/>
            <pc:sldMk cId="506674929" sldId="311"/>
            <ac:spMk id="38" creationId="{9A42C1E2-EA60-10A7-884A-299ED3F329FA}"/>
          </ac:spMkLst>
        </pc:spChg>
        <pc:spChg chg="add mod">
          <ac:chgData name="Philippe Baucour" userId="5102170ae7533958" providerId="LiveId" clId="{01E73667-2BEF-4007-AD34-DC26F6381063}" dt="2024-01-14T13:53:47.830" v="19862" actId="1076"/>
          <ac:spMkLst>
            <pc:docMk/>
            <pc:sldMk cId="506674929" sldId="311"/>
            <ac:spMk id="39" creationId="{3E6B8CD6-A3FD-D3EE-6BB2-0F9BFC8CCDD2}"/>
          </ac:spMkLst>
        </pc:spChg>
        <pc:spChg chg="add mod">
          <ac:chgData name="Philippe Baucour" userId="5102170ae7533958" providerId="LiveId" clId="{01E73667-2BEF-4007-AD34-DC26F6381063}" dt="2024-01-14T13:55:24.841" v="19906" actId="1076"/>
          <ac:spMkLst>
            <pc:docMk/>
            <pc:sldMk cId="506674929" sldId="311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23:00.538" v="20917" actId="1076"/>
          <ac:spMkLst>
            <pc:docMk/>
            <pc:sldMk cId="506674929" sldId="311"/>
            <ac:spMk id="41" creationId="{BBDC9ECB-55D3-C20B-C533-51A36B448E43}"/>
          </ac:spMkLst>
        </pc:spChg>
        <pc:spChg chg="add mod">
          <ac:chgData name="Philippe Baucour" userId="5102170ae7533958" providerId="LiveId" clId="{01E73667-2BEF-4007-AD34-DC26F6381063}" dt="2024-01-14T15:29:20.167" v="21114" actId="1038"/>
          <ac:spMkLst>
            <pc:docMk/>
            <pc:sldMk cId="506674929" sldId="311"/>
            <ac:spMk id="42" creationId="{7DFCCCE5-0FD7-58FB-2902-A63EB740A8FA}"/>
          </ac:spMkLst>
        </pc:spChg>
        <pc:grpChg chg="add mod">
          <ac:chgData name="Philippe Baucour" userId="5102170ae7533958" providerId="LiveId" clId="{01E73667-2BEF-4007-AD34-DC26F6381063}" dt="2024-01-14T13:45:42.762" v="19708" actId="164"/>
          <ac:grpSpMkLst>
            <pc:docMk/>
            <pc:sldMk cId="506674929" sldId="311"/>
            <ac:grpSpMk id="33" creationId="{478DC125-6EB6-4400-096C-440A8E49F552}"/>
          </ac:grpSpMkLst>
        </pc:grpChg>
        <pc:grpChg chg="add mod">
          <ac:chgData name="Philippe Baucour" userId="5102170ae7533958" providerId="LiveId" clId="{01E73667-2BEF-4007-AD34-DC26F6381063}" dt="2024-01-14T13:46:03.559" v="19710" actId="164"/>
          <ac:grpSpMkLst>
            <pc:docMk/>
            <pc:sldMk cId="506674929" sldId="311"/>
            <ac:grpSpMk id="34" creationId="{4451B022-4A85-856D-9581-C3753FDE235A}"/>
          </ac:grpSpMkLst>
        </pc:grpChg>
        <pc:grpChg chg="add mod">
          <ac:chgData name="Philippe Baucour" userId="5102170ae7533958" providerId="LiveId" clId="{01E73667-2BEF-4007-AD34-DC26F6381063}" dt="2024-01-14T13:48:42.661" v="19712" actId="164"/>
          <ac:grpSpMkLst>
            <pc:docMk/>
            <pc:sldMk cId="506674929" sldId="311"/>
            <ac:grpSpMk id="35" creationId="{085D32DF-DD1A-98A9-1F27-535362B4F3B9}"/>
          </ac:grpSpMkLst>
        </pc:grpChg>
        <pc:grpChg chg="add mod">
          <ac:chgData name="Philippe Baucour" userId="5102170ae7533958" providerId="LiveId" clId="{01E73667-2BEF-4007-AD34-DC26F6381063}" dt="2024-01-14T13:56:36.122" v="19923" actId="1036"/>
          <ac:grpSpMkLst>
            <pc:docMk/>
            <pc:sldMk cId="506674929" sldId="311"/>
            <ac:grpSpMk id="36" creationId="{EC455729-D649-E7BE-77B8-3989BFE01F87}"/>
          </ac:grpSpMkLst>
        </pc:grpChg>
        <pc:grpChg chg="add mod">
          <ac:chgData name="Philippe Baucour" userId="5102170ae7533958" providerId="LiveId" clId="{01E73667-2BEF-4007-AD34-DC26F6381063}" dt="2024-01-14T15:42:37.465" v="21218" actId="20577"/>
          <ac:grpSpMkLst>
            <pc:docMk/>
            <pc:sldMk cId="506674929" sldId="311"/>
            <ac:grpSpMk id="37" creationId="{F2C7D5F4-0FD6-81C4-A0FA-F6CD219FC40A}"/>
          </ac:grpSpMkLst>
        </pc:grpChg>
        <pc:picChg chg="del mod">
          <ac:chgData name="Philippe Baucour" userId="5102170ae7533958" providerId="LiveId" clId="{01E73667-2BEF-4007-AD34-DC26F6381063}" dt="2024-01-14T13:51:40.494" v="19787" actId="478"/>
          <ac:picMkLst>
            <pc:docMk/>
            <pc:sldMk cId="506674929" sldId="311"/>
            <ac:picMk id="5" creationId="{B4DF1DE2-C329-411B-13E2-19D8E51F07A0}"/>
          </ac:picMkLst>
        </pc:picChg>
        <pc:picChg chg="add mod">
          <ac:chgData name="Philippe Baucour" userId="5102170ae7533958" providerId="LiveId" clId="{01E73667-2BEF-4007-AD34-DC26F6381063}" dt="2024-01-14T13:53:39.355" v="19861" actId="1076"/>
          <ac:picMkLst>
            <pc:docMk/>
            <pc:sldMk cId="506674929" sldId="311"/>
            <ac:picMk id="6" creationId="{C1F22EEF-9436-D3C4-5784-5BFFAAA78227}"/>
          </ac:picMkLst>
        </pc:picChg>
        <pc:cxnChg chg="add mod">
          <ac:chgData name="Philippe Baucour" userId="5102170ae7533958" providerId="LiveId" clId="{01E73667-2BEF-4007-AD34-DC26F6381063}" dt="2024-01-14T13:45:42.762" v="19708" actId="164"/>
          <ac:cxnSpMkLst>
            <pc:docMk/>
            <pc:sldMk cId="506674929" sldId="311"/>
            <ac:cxnSpMk id="9" creationId="{1420AF26-19D3-7649-0524-2842E6864346}"/>
          </ac:cxnSpMkLst>
        </pc:cxnChg>
        <pc:cxnChg chg="add mod">
          <ac:chgData name="Philippe Baucour" userId="5102170ae7533958" providerId="LiveId" clId="{01E73667-2BEF-4007-AD34-DC26F6381063}" dt="2024-01-14T13:46:03.559" v="19710" actId="164"/>
          <ac:cxnSpMkLst>
            <pc:docMk/>
            <pc:sldMk cId="506674929" sldId="311"/>
            <ac:cxnSpMk id="14" creationId="{FE20BE89-C7E1-1304-FC8C-274525D80C05}"/>
          </ac:cxnSpMkLst>
        </pc:cxnChg>
        <pc:cxnChg chg="add mod">
          <ac:chgData name="Philippe Baucour" userId="5102170ae7533958" providerId="LiveId" clId="{01E73667-2BEF-4007-AD34-DC26F6381063}" dt="2024-01-14T13:48:42.661" v="19712" actId="164"/>
          <ac:cxnSpMkLst>
            <pc:docMk/>
            <pc:sldMk cId="506674929" sldId="311"/>
            <ac:cxnSpMk id="23" creationId="{B9702477-B38C-7A71-21DC-32A7412361EE}"/>
          </ac:cxnSpMkLst>
        </pc:cxnChg>
        <pc:cxnChg chg="add mod">
          <ac:chgData name="Philippe Baucour" userId="5102170ae7533958" providerId="LiveId" clId="{01E73667-2BEF-4007-AD34-DC26F6381063}" dt="2024-01-14T13:49:20.464" v="19714" actId="164"/>
          <ac:cxnSpMkLst>
            <pc:docMk/>
            <pc:sldMk cId="506674929" sldId="311"/>
            <ac:cxnSpMk id="24" creationId="{26125503-2496-8456-A2E3-A1BFCBED66D7}"/>
          </ac:cxnSpMkLst>
        </pc:cxnChg>
        <pc:cxnChg chg="add mod">
          <ac:chgData name="Philippe Baucour" userId="5102170ae7533958" providerId="LiveId" clId="{01E73667-2BEF-4007-AD34-DC26F6381063}" dt="2024-01-14T15:42:37.465" v="21218" actId="20577"/>
          <ac:cxnSpMkLst>
            <pc:docMk/>
            <pc:sldMk cId="506674929" sldId="311"/>
            <ac:cxnSpMk id="27" creationId="{707DF1FA-6BD4-A0A5-27D3-684186C5655D}"/>
          </ac:cxnSpMkLst>
        </pc:cxnChg>
      </pc:sldChg>
      <pc:sldChg chg="add del">
        <pc:chgData name="Philippe Baucour" userId="5102170ae7533958" providerId="LiveId" clId="{01E73667-2BEF-4007-AD34-DC26F6381063}" dt="2024-01-14T13:23:14.034" v="19367"/>
        <pc:sldMkLst>
          <pc:docMk/>
          <pc:sldMk cId="4244228839" sldId="311"/>
        </pc:sldMkLst>
      </pc:sldChg>
      <pc:sldChg chg="add del">
        <pc:chgData name="Philippe Baucour" userId="5102170ae7533958" providerId="LiveId" clId="{01E73667-2BEF-4007-AD34-DC26F6381063}" dt="2024-01-14T13:57:48.741" v="19925" actId="47"/>
        <pc:sldMkLst>
          <pc:docMk/>
          <pc:sldMk cId="176952548" sldId="312"/>
        </pc:sldMkLst>
      </pc:sldChg>
      <pc:sldChg chg="addSp delSp modSp add mod ord delAnim modAnim modNotesTx">
        <pc:chgData name="Philippe Baucour" userId="5102170ae7533958" providerId="LiveId" clId="{01E73667-2BEF-4007-AD34-DC26F6381063}" dt="2024-01-22T13:12:55.495" v="33456"/>
        <pc:sldMkLst>
          <pc:docMk/>
          <pc:sldMk cId="1652162577" sldId="313"/>
        </pc:sldMkLst>
        <pc:spChg chg="add mod">
          <ac:chgData name="Philippe Baucour" userId="5102170ae7533958" providerId="LiveId" clId="{01E73667-2BEF-4007-AD34-DC26F6381063}" dt="2024-01-14T15:13:28.044" v="20776" actId="404"/>
          <ac:spMkLst>
            <pc:docMk/>
            <pc:sldMk cId="1652162577" sldId="313"/>
            <ac:spMk id="3" creationId="{AE9F3EE7-AB23-6FD1-1B61-0ED12B9D357A}"/>
          </ac:spMkLst>
        </pc:spChg>
        <pc:spChg chg="add mod">
          <ac:chgData name="Philippe Baucour" userId="5102170ae7533958" providerId="LiveId" clId="{01E73667-2BEF-4007-AD34-DC26F6381063}" dt="2024-01-17T09:50:15.311" v="29770"/>
          <ac:spMkLst>
            <pc:docMk/>
            <pc:sldMk cId="1652162577" sldId="313"/>
            <ac:spMk id="4" creationId="{D0ACFA35-E012-1E41-AEE1-1903B5093FAA}"/>
          </ac:spMkLst>
        </pc:spChg>
        <pc:spChg chg="add mod">
          <ac:chgData name="Philippe Baucour" userId="5102170ae7533958" providerId="LiveId" clId="{01E73667-2BEF-4007-AD34-DC26F6381063}" dt="2024-01-14T14:07:39.099" v="20107" actId="20577"/>
          <ac:spMkLst>
            <pc:docMk/>
            <pc:sldMk cId="1652162577" sldId="313"/>
            <ac:spMk id="8" creationId="{EACF7ACE-C7F6-C30F-E782-F853CA7ABF18}"/>
          </ac:spMkLst>
        </pc:spChg>
        <pc:spChg chg="mod">
          <ac:chgData name="Philippe Baucour" userId="5102170ae7533958" providerId="LiveId" clId="{01E73667-2BEF-4007-AD34-DC26F6381063}" dt="2024-01-14T14:10:00.466" v="20182" actId="14100"/>
          <ac:spMkLst>
            <pc:docMk/>
            <pc:sldMk cId="1652162577" sldId="313"/>
            <ac:spMk id="22" creationId="{701B6553-9B41-30B7-67AF-8252AF90F2BD}"/>
          </ac:spMkLst>
        </pc:spChg>
        <pc:spChg chg="del topLvl">
          <ac:chgData name="Philippe Baucour" userId="5102170ae7533958" providerId="LiveId" clId="{01E73667-2BEF-4007-AD34-DC26F6381063}" dt="2024-01-14T13:58:11.901" v="19927" actId="478"/>
          <ac:spMkLst>
            <pc:docMk/>
            <pc:sldMk cId="1652162577" sldId="313"/>
            <ac:spMk id="30" creationId="{CAB9E638-6CF5-B657-16BE-05D08253EA28}"/>
          </ac:spMkLst>
        </pc:spChg>
        <pc:spChg chg="del topLvl">
          <ac:chgData name="Philippe Baucour" userId="5102170ae7533958" providerId="LiveId" clId="{01E73667-2BEF-4007-AD34-DC26F6381063}" dt="2024-01-14T13:58:15.872" v="19928" actId="478"/>
          <ac:spMkLst>
            <pc:docMk/>
            <pc:sldMk cId="1652162577" sldId="313"/>
            <ac:spMk id="31" creationId="{758203B2-7078-5A4F-6913-E9F7E2DCB463}"/>
          </ac:spMkLst>
        </pc:spChg>
        <pc:spChg chg="del">
          <ac:chgData name="Philippe Baucour" userId="5102170ae7533958" providerId="LiveId" clId="{01E73667-2BEF-4007-AD34-DC26F6381063}" dt="2024-01-14T13:58:27.241" v="19930" actId="478"/>
          <ac:spMkLst>
            <pc:docMk/>
            <pc:sldMk cId="1652162577" sldId="313"/>
            <ac:spMk id="38" creationId="{9A42C1E2-EA60-10A7-884A-299ED3F329FA}"/>
          </ac:spMkLst>
        </pc:spChg>
        <pc:spChg chg="del">
          <ac:chgData name="Philippe Baucour" userId="5102170ae7533958" providerId="LiveId" clId="{01E73667-2BEF-4007-AD34-DC26F6381063}" dt="2024-01-14T13:58:01.452" v="19926" actId="478"/>
          <ac:spMkLst>
            <pc:docMk/>
            <pc:sldMk cId="1652162577" sldId="313"/>
            <ac:spMk id="39" creationId="{3E6B8CD6-A3FD-D3EE-6BB2-0F9BFC8CCDD2}"/>
          </ac:spMkLst>
        </pc:spChg>
        <pc:spChg chg="del">
          <ac:chgData name="Philippe Baucour" userId="5102170ae7533958" providerId="LiveId" clId="{01E73667-2BEF-4007-AD34-DC26F6381063}" dt="2024-01-14T13:58:20.278" v="19929" actId="478"/>
          <ac:spMkLst>
            <pc:docMk/>
            <pc:sldMk cId="1652162577" sldId="313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17:02.562" v="20843" actId="1076"/>
          <ac:spMkLst>
            <pc:docMk/>
            <pc:sldMk cId="1652162577" sldId="313"/>
            <ac:spMk id="44" creationId="{B78060EE-F296-4840-68B6-63C188CED42D}"/>
          </ac:spMkLst>
        </pc:spChg>
        <pc:spChg chg="add mod">
          <ac:chgData name="Philippe Baucour" userId="5102170ae7533958" providerId="LiveId" clId="{01E73667-2BEF-4007-AD34-DC26F6381063}" dt="2024-01-14T15:16:06.209" v="20817" actId="20577"/>
          <ac:spMkLst>
            <pc:docMk/>
            <pc:sldMk cId="1652162577" sldId="313"/>
            <ac:spMk id="45" creationId="{1282B4E5-7898-0009-1353-CF108114CD3C}"/>
          </ac:spMkLst>
        </pc:spChg>
        <pc:spChg chg="add del">
          <ac:chgData name="Philippe Baucour" userId="5102170ae7533958" providerId="LiveId" clId="{01E73667-2BEF-4007-AD34-DC26F6381063}" dt="2024-01-14T15:23:27.954" v="20921" actId="22"/>
          <ac:spMkLst>
            <pc:docMk/>
            <pc:sldMk cId="1652162577" sldId="313"/>
            <ac:spMk id="48" creationId="{5E4B4A82-4575-8C66-6F85-83CAD4A0AC95}"/>
          </ac:spMkLst>
        </pc:spChg>
        <pc:spChg chg="add mod">
          <ac:chgData name="Philippe Baucour" userId="5102170ae7533958" providerId="LiveId" clId="{01E73667-2BEF-4007-AD34-DC26F6381063}" dt="2024-01-14T15:23:35.490" v="20922"/>
          <ac:spMkLst>
            <pc:docMk/>
            <pc:sldMk cId="1652162577" sldId="313"/>
            <ac:spMk id="49" creationId="{6E61FF92-9B6A-E55A-7861-8A642E722D1A}"/>
          </ac:spMkLst>
        </pc:spChg>
        <pc:grpChg chg="add mod">
          <ac:chgData name="Philippe Baucour" userId="5102170ae7533958" providerId="LiveId" clId="{01E73667-2BEF-4007-AD34-DC26F6381063}" dt="2024-01-14T14:06:43.741" v="20101" actId="164"/>
          <ac:grpSpMkLst>
            <pc:docMk/>
            <pc:sldMk cId="1652162577" sldId="313"/>
            <ac:grpSpMk id="10" creationId="{8DDA98F2-7E95-38FB-117F-08D342538540}"/>
          </ac:grpSpMkLst>
        </pc:grpChg>
        <pc:grpChg chg="add mod">
          <ac:chgData name="Philippe Baucour" userId="5102170ae7533958" providerId="LiveId" clId="{01E73667-2BEF-4007-AD34-DC26F6381063}" dt="2024-01-14T14:08:26.117" v="20152" actId="1036"/>
          <ac:grpSpMkLst>
            <pc:docMk/>
            <pc:sldMk cId="1652162577" sldId="313"/>
            <ac:grpSpMk id="16" creationId="{E246D28C-B964-55B0-9620-465FC9BF38C7}"/>
          </ac:grpSpMkLst>
        </pc:grpChg>
        <pc:grpChg chg="del">
          <ac:chgData name="Philippe Baucour" userId="5102170ae7533958" providerId="LiveId" clId="{01E73667-2BEF-4007-AD34-DC26F6381063}" dt="2024-01-14T13:58:11.901" v="19927" actId="478"/>
          <ac:grpSpMkLst>
            <pc:docMk/>
            <pc:sldMk cId="1652162577" sldId="313"/>
            <ac:grpSpMk id="36" creationId="{EC455729-D649-E7BE-77B8-3989BFE01F87}"/>
          </ac:grpSpMkLst>
        </pc:grpChg>
        <pc:grpChg chg="del">
          <ac:chgData name="Philippe Baucour" userId="5102170ae7533958" providerId="LiveId" clId="{01E73667-2BEF-4007-AD34-DC26F6381063}" dt="2024-01-14T13:58:15.872" v="19928" actId="478"/>
          <ac:grpSpMkLst>
            <pc:docMk/>
            <pc:sldMk cId="1652162577" sldId="313"/>
            <ac:grpSpMk id="37" creationId="{F2C7D5F4-0FD6-81C4-A0FA-F6CD219FC40A}"/>
          </ac:grpSpMkLst>
        </pc:grpChg>
        <pc:cxnChg chg="add mod">
          <ac:chgData name="Philippe Baucour" userId="5102170ae7533958" providerId="LiveId" clId="{01E73667-2BEF-4007-AD34-DC26F6381063}" dt="2024-01-14T14:06:43.741" v="20101" actId="164"/>
          <ac:cxnSpMkLst>
            <pc:docMk/>
            <pc:sldMk cId="1652162577" sldId="313"/>
            <ac:cxnSpMk id="5" creationId="{66399C0E-09F9-0439-FB25-7FBE970DE063}"/>
          </ac:cxnSpMkLst>
        </pc:cxnChg>
        <pc:cxnChg chg="add del">
          <ac:chgData name="Philippe Baucour" userId="5102170ae7533958" providerId="LiveId" clId="{01E73667-2BEF-4007-AD34-DC26F6381063}" dt="2024-01-14T14:07:18.933" v="20103" actId="478"/>
          <ac:cxnSpMkLst>
            <pc:docMk/>
            <pc:sldMk cId="1652162577" sldId="313"/>
            <ac:cxnSpMk id="15" creationId="{32EBC4BF-2319-6D72-947F-C20F946D27DA}"/>
          </ac:cxnSpMkLst>
        </pc:cxnChg>
        <pc:cxnChg chg="mod">
          <ac:chgData name="Philippe Baucour" userId="5102170ae7533958" providerId="LiveId" clId="{01E73667-2BEF-4007-AD34-DC26F6381063}" dt="2024-01-14T14:09:56.027" v="20181" actId="208"/>
          <ac:cxnSpMkLst>
            <pc:docMk/>
            <pc:sldMk cId="1652162577" sldId="313"/>
            <ac:cxnSpMk id="17" creationId="{872A8554-02AA-9750-17CA-11DEB6496BB6}"/>
          </ac:cxnSpMkLst>
        </pc:cxnChg>
        <pc:cxnChg chg="topLvl">
          <ac:chgData name="Philippe Baucour" userId="5102170ae7533958" providerId="LiveId" clId="{01E73667-2BEF-4007-AD34-DC26F6381063}" dt="2024-01-14T13:58:11.901" v="19927" actId="478"/>
          <ac:cxnSpMkLst>
            <pc:docMk/>
            <pc:sldMk cId="1652162577" sldId="313"/>
            <ac:cxnSpMk id="24" creationId="{26125503-2496-8456-A2E3-A1BFCBED66D7}"/>
          </ac:cxnSpMkLst>
        </pc:cxnChg>
        <pc:cxnChg chg="topLvl">
          <ac:chgData name="Philippe Baucour" userId="5102170ae7533958" providerId="LiveId" clId="{01E73667-2BEF-4007-AD34-DC26F6381063}" dt="2024-01-14T13:58:15.872" v="19928" actId="478"/>
          <ac:cxnSpMkLst>
            <pc:docMk/>
            <pc:sldMk cId="1652162577" sldId="313"/>
            <ac:cxnSpMk id="27" creationId="{707DF1FA-6BD4-A0A5-27D3-684186C5655D}"/>
          </ac:cxnSpMkLst>
        </pc:cxnChg>
        <pc:cxnChg chg="add mod">
          <ac:chgData name="Philippe Baucour" userId="5102170ae7533958" providerId="LiveId" clId="{01E73667-2BEF-4007-AD34-DC26F6381063}" dt="2024-01-14T15:13:10.118" v="20760" actId="404"/>
          <ac:cxnSpMkLst>
            <pc:docMk/>
            <pc:sldMk cId="1652162577" sldId="313"/>
            <ac:cxnSpMk id="29" creationId="{61770126-CD55-E1A2-DDB8-B6EA48A5273F}"/>
          </ac:cxnSpMkLst>
        </pc:cxnChg>
        <pc:cxnChg chg="add mod">
          <ac:chgData name="Philippe Baucour" userId="5102170ae7533958" providerId="LiveId" clId="{01E73667-2BEF-4007-AD34-DC26F6381063}" dt="2024-01-14T15:13:55.777" v="20777" actId="14100"/>
          <ac:cxnSpMkLst>
            <pc:docMk/>
            <pc:sldMk cId="1652162577" sldId="313"/>
            <ac:cxnSpMk id="41" creationId="{C66A9600-43A8-13C2-3835-54269B7CC564}"/>
          </ac:cxnSpMkLst>
        </pc:cxnChg>
      </pc:sldChg>
      <pc:sldChg chg="delSp modSp add mod ord">
        <pc:chgData name="Philippe Baucour" userId="5102170ae7533958" providerId="LiveId" clId="{01E73667-2BEF-4007-AD34-DC26F6381063}" dt="2024-01-17T09:57:44.072" v="29898" actId="2711"/>
        <pc:sldMkLst>
          <pc:docMk/>
          <pc:sldMk cId="1176226442" sldId="314"/>
        </pc:sldMkLst>
        <pc:spChg chg="mod">
          <ac:chgData name="Philippe Baucour" userId="5102170ae7533958" providerId="LiveId" clId="{01E73667-2BEF-4007-AD34-DC26F6381063}" dt="2024-01-17T09:57:44.072" v="29898" actId="2711"/>
          <ac:spMkLst>
            <pc:docMk/>
            <pc:sldMk cId="1176226442" sldId="314"/>
            <ac:spMk id="3" creationId="{FB2F845B-A441-D492-A6B6-4DC959609C23}"/>
          </ac:spMkLst>
        </pc:spChg>
        <pc:graphicFrameChg chg="del">
          <ac:chgData name="Philippe Baucour" userId="5102170ae7533958" providerId="LiveId" clId="{01E73667-2BEF-4007-AD34-DC26F6381063}" dt="2024-01-14T16:02:11.353" v="21933" actId="478"/>
          <ac:graphicFrameMkLst>
            <pc:docMk/>
            <pc:sldMk cId="1176226442" sldId="314"/>
            <ac:graphicFrameMk id="4" creationId="{3B9E3373-B088-8496-49B8-74E705F13119}"/>
          </ac:graphicFrameMkLst>
        </pc:graphicFrameChg>
      </pc:sldChg>
      <pc:sldChg chg="new del">
        <pc:chgData name="Philippe Baucour" userId="5102170ae7533958" providerId="LiveId" clId="{01E73667-2BEF-4007-AD34-DC26F6381063}" dt="2024-01-14T16:00:10.390" v="21895" actId="680"/>
        <pc:sldMkLst>
          <pc:docMk/>
          <pc:sldMk cId="4159612376" sldId="314"/>
        </pc:sldMkLst>
      </pc:sldChg>
      <pc:sldChg chg="addSp modSp new mod ord modAnim">
        <pc:chgData name="Philippe Baucour" userId="5102170ae7533958" providerId="LiveId" clId="{01E73667-2BEF-4007-AD34-DC26F6381063}" dt="2024-02-08T09:42:20.563" v="38043" actId="20577"/>
        <pc:sldMkLst>
          <pc:docMk/>
          <pc:sldMk cId="1451097134" sldId="315"/>
        </pc:sldMkLst>
        <pc:spChg chg="mod">
          <ac:chgData name="Philippe Baucour" userId="5102170ae7533958" providerId="LiveId" clId="{01E73667-2BEF-4007-AD34-DC26F6381063}" dt="2024-02-08T09:41:46.664" v="38041" actId="20577"/>
          <ac:spMkLst>
            <pc:docMk/>
            <pc:sldMk cId="1451097134" sldId="315"/>
            <ac:spMk id="2" creationId="{2C06A69A-5607-B94B-4C3F-990A6F4432E1}"/>
          </ac:spMkLst>
        </pc:spChg>
        <pc:spChg chg="mod">
          <ac:chgData name="Philippe Baucour" userId="5102170ae7533958" providerId="LiveId" clId="{01E73667-2BEF-4007-AD34-DC26F6381063}" dt="2024-01-17T09:53:25.376" v="29809" actId="6549"/>
          <ac:spMkLst>
            <pc:docMk/>
            <pc:sldMk cId="1451097134" sldId="315"/>
            <ac:spMk id="3" creationId="{59D9EB6F-2C5A-6B6B-48D7-4DC505B8AF9C}"/>
          </ac:spMkLst>
        </pc:spChg>
        <pc:spChg chg="add mod">
          <ac:chgData name="Philippe Baucour" userId="5102170ae7533958" providerId="LiveId" clId="{01E73667-2BEF-4007-AD34-DC26F6381063}" dt="2024-02-08T09:42:20.563" v="38043" actId="20577"/>
          <ac:spMkLst>
            <pc:docMk/>
            <pc:sldMk cId="1451097134" sldId="315"/>
            <ac:spMk id="4" creationId="{6F6691AD-ECFB-6B9C-E83C-F3B837A328E6}"/>
          </ac:spMkLst>
        </pc:spChg>
      </pc:sldChg>
      <pc:sldChg chg="addSp delSp modSp new mod addAnim delAnim modAnim">
        <pc:chgData name="Philippe Baucour" userId="5102170ae7533958" providerId="LiveId" clId="{01E73667-2BEF-4007-AD34-DC26F6381063}" dt="2024-02-08T09:41:17.313" v="38037" actId="20577"/>
        <pc:sldMkLst>
          <pc:docMk/>
          <pc:sldMk cId="2513056592" sldId="316"/>
        </pc:sldMkLst>
        <pc:spChg chg="mod">
          <ac:chgData name="Philippe Baucour" userId="5102170ae7533958" providerId="LiveId" clId="{01E73667-2BEF-4007-AD34-DC26F6381063}" dt="2024-02-08T09:41:17.313" v="38037" actId="20577"/>
          <ac:spMkLst>
            <pc:docMk/>
            <pc:sldMk cId="2513056592" sldId="316"/>
            <ac:spMk id="2" creationId="{4FBC5DD2-125F-53B4-E48B-7273EBD990F5}"/>
          </ac:spMkLst>
        </pc:spChg>
        <pc:spChg chg="add mod">
          <ac:chgData name="Philippe Baucour" userId="5102170ae7533958" providerId="LiveId" clId="{01E73667-2BEF-4007-AD34-DC26F6381063}" dt="2024-02-08T09:31:42.331" v="37874" actId="1037"/>
          <ac:spMkLst>
            <pc:docMk/>
            <pc:sldMk cId="2513056592" sldId="316"/>
            <ac:spMk id="6" creationId="{149D90BB-7142-8BE7-A893-53D03E222CA5}"/>
          </ac:spMkLst>
        </pc:spChg>
        <pc:spChg chg="add mod">
          <ac:chgData name="Philippe Baucour" userId="5102170ae7533958" providerId="LiveId" clId="{01E73667-2BEF-4007-AD34-DC26F6381063}" dt="2024-01-15T15:27:46.855" v="25016" actId="108"/>
          <ac:spMkLst>
            <pc:docMk/>
            <pc:sldMk cId="2513056592" sldId="316"/>
            <ac:spMk id="7" creationId="{89DFB6DE-9BC9-C1BF-FCED-322999730591}"/>
          </ac:spMkLst>
        </pc:spChg>
        <pc:spChg chg="add del mod">
          <ac:chgData name="Philippe Baucour" userId="5102170ae7533958" providerId="LiveId" clId="{01E73667-2BEF-4007-AD34-DC26F6381063}" dt="2024-01-15T10:28:12.789" v="24355" actId="478"/>
          <ac:spMkLst>
            <pc:docMk/>
            <pc:sldMk cId="2513056592" sldId="316"/>
            <ac:spMk id="8" creationId="{662B369B-113D-9F52-7AF2-587CB1F37D05}"/>
          </ac:spMkLst>
        </pc:spChg>
        <pc:spChg chg="add mod">
          <ac:chgData name="Philippe Baucour" userId="5102170ae7533958" providerId="LiveId" clId="{01E73667-2BEF-4007-AD34-DC26F6381063}" dt="2024-01-15T15:28:21.931" v="25019" actId="207"/>
          <ac:spMkLst>
            <pc:docMk/>
            <pc:sldMk cId="2513056592" sldId="316"/>
            <ac:spMk id="9" creationId="{4BF752DA-A110-E3A4-9175-CDCAD96C91C0}"/>
          </ac:spMkLst>
        </pc:spChg>
        <pc:spChg chg="add mod">
          <ac:chgData name="Philippe Baucour" userId="5102170ae7533958" providerId="LiveId" clId="{01E73667-2BEF-4007-AD34-DC26F6381063}" dt="2024-01-15T15:28:30.490" v="25020" actId="207"/>
          <ac:spMkLst>
            <pc:docMk/>
            <pc:sldMk cId="2513056592" sldId="316"/>
            <ac:spMk id="10" creationId="{707AE7FE-1805-B2D9-BA6C-800FBDE4F6E3}"/>
          </ac:spMkLst>
        </pc:spChg>
        <pc:spChg chg="add mod">
          <ac:chgData name="Philippe Baucour" userId="5102170ae7533958" providerId="LiveId" clId="{01E73667-2BEF-4007-AD34-DC26F6381063}" dt="2024-01-15T10:32:38.300" v="24459" actId="164"/>
          <ac:spMkLst>
            <pc:docMk/>
            <pc:sldMk cId="2513056592" sldId="316"/>
            <ac:spMk id="11" creationId="{B466CC57-9F3D-8180-7542-A832802DB1A1}"/>
          </ac:spMkLst>
        </pc:spChg>
        <pc:spChg chg="mod">
          <ac:chgData name="Philippe Baucour" userId="5102170ae7533958" providerId="LiveId" clId="{01E73667-2BEF-4007-AD34-DC26F6381063}" dt="2024-01-15T10:33:23.060" v="24507" actId="6549"/>
          <ac:spMkLst>
            <pc:docMk/>
            <pc:sldMk cId="2513056592" sldId="316"/>
            <ac:spMk id="16" creationId="{A4602F4E-9786-3935-BF54-C9DEAC85EA6C}"/>
          </ac:spMkLst>
        </pc:spChg>
        <pc:spChg chg="add mod">
          <ac:chgData name="Philippe Baucour" userId="5102170ae7533958" providerId="LiveId" clId="{01E73667-2BEF-4007-AD34-DC26F6381063}" dt="2024-01-29T15:53:44.669" v="36643" actId="1035"/>
          <ac:spMkLst>
            <pc:docMk/>
            <pc:sldMk cId="2513056592" sldId="316"/>
            <ac:spMk id="18" creationId="{492D5317-F4C9-0C27-E6E6-48BA5F46AEB3}"/>
          </ac:spMkLst>
        </pc:spChg>
        <pc:spChg chg="add mod">
          <ac:chgData name="Philippe Baucour" userId="5102170ae7533958" providerId="LiveId" clId="{01E73667-2BEF-4007-AD34-DC26F6381063}" dt="2024-01-15T15:36:45.423" v="25021" actId="207"/>
          <ac:spMkLst>
            <pc:docMk/>
            <pc:sldMk cId="2513056592" sldId="316"/>
            <ac:spMk id="19" creationId="{FB9FDF8F-AFA9-8228-FB10-887C6FB3EAF2}"/>
          </ac:spMkLst>
        </pc:spChg>
        <pc:grpChg chg="add mod">
          <ac:chgData name="Philippe Baucour" userId="5102170ae7533958" providerId="LiveId" clId="{01E73667-2BEF-4007-AD34-DC26F6381063}" dt="2024-01-15T10:32:38.300" v="24459" actId="164"/>
          <ac:grpSpMkLst>
            <pc:docMk/>
            <pc:sldMk cId="2513056592" sldId="316"/>
            <ac:grpSpMk id="14" creationId="{98B310D2-22FF-E040-F3E2-4EDE1B59FB17}"/>
          </ac:grpSpMkLst>
        </pc:grpChg>
        <pc:grpChg chg="add mod">
          <ac:chgData name="Philippe Baucour" userId="5102170ae7533958" providerId="LiveId" clId="{01E73667-2BEF-4007-AD34-DC26F6381063}" dt="2024-01-15T10:32:55.606" v="24461" actId="1076"/>
          <ac:grpSpMkLst>
            <pc:docMk/>
            <pc:sldMk cId="2513056592" sldId="316"/>
            <ac:grpSpMk id="15" creationId="{A3AB1788-1912-2ACA-4CD2-E8CD2F86F5F6}"/>
          </ac:grpSpMkLst>
        </pc:grpChg>
        <pc:picChg chg="add mod">
          <ac:chgData name="Philippe Baucour" userId="5102170ae7533958" providerId="LiveId" clId="{01E73667-2BEF-4007-AD34-DC26F6381063}" dt="2024-01-15T10:24:19.410" v="24309" actId="14100"/>
          <ac:picMkLst>
            <pc:docMk/>
            <pc:sldMk cId="2513056592" sldId="316"/>
            <ac:picMk id="5" creationId="{7C486FC4-44CE-1562-2F00-CAAA7DBCBEE3}"/>
          </ac:picMkLst>
        </pc:picChg>
        <pc:cxnChg chg="add mod">
          <ac:chgData name="Philippe Baucour" userId="5102170ae7533958" providerId="LiveId" clId="{01E73667-2BEF-4007-AD34-DC26F6381063}" dt="2024-01-17T08:28:22.379" v="28334" actId="14100"/>
          <ac:cxnSpMkLst>
            <pc:docMk/>
            <pc:sldMk cId="2513056592" sldId="316"/>
            <ac:cxnSpMk id="4" creationId="{A04DCF60-8961-B1B5-1031-237CEC61DBEE}"/>
          </ac:cxnSpMkLst>
        </pc:cxnChg>
        <pc:cxnChg chg="add mod">
          <ac:chgData name="Philippe Baucour" userId="5102170ae7533958" providerId="LiveId" clId="{01E73667-2BEF-4007-AD34-DC26F6381063}" dt="2024-01-15T10:32:38.300" v="24459" actId="164"/>
          <ac:cxnSpMkLst>
            <pc:docMk/>
            <pc:sldMk cId="2513056592" sldId="316"/>
            <ac:cxnSpMk id="13" creationId="{0408ABBD-6832-4D32-6AC4-EB0F2A87E16F}"/>
          </ac:cxnSpMkLst>
        </pc:cxnChg>
        <pc:cxnChg chg="mod">
          <ac:chgData name="Philippe Baucour" userId="5102170ae7533958" providerId="LiveId" clId="{01E73667-2BEF-4007-AD34-DC26F6381063}" dt="2024-01-15T10:33:23.060" v="24507" actId="6549"/>
          <ac:cxnSpMkLst>
            <pc:docMk/>
            <pc:sldMk cId="2513056592" sldId="316"/>
            <ac:cxnSpMk id="17" creationId="{9D9886B8-1ECA-F3D7-9010-13F40E065BB2}"/>
          </ac:cxnSpMkLst>
        </pc:cxnChg>
        <pc:cxnChg chg="add mod">
          <ac:chgData name="Philippe Baucour" userId="5102170ae7533958" providerId="LiveId" clId="{01E73667-2BEF-4007-AD34-DC26F6381063}" dt="2024-01-15T10:38:24.764" v="24539" actId="14100"/>
          <ac:cxnSpMkLst>
            <pc:docMk/>
            <pc:sldMk cId="2513056592" sldId="316"/>
            <ac:cxnSpMk id="20" creationId="{19672F2D-A039-EE21-1389-927B419A28AB}"/>
          </ac:cxnSpMkLst>
        </pc:cxnChg>
        <pc:cxnChg chg="add mod">
          <ac:chgData name="Philippe Baucour" userId="5102170ae7533958" providerId="LiveId" clId="{01E73667-2BEF-4007-AD34-DC26F6381063}" dt="2024-01-15T10:38:37.139" v="24542" actId="14100"/>
          <ac:cxnSpMkLst>
            <pc:docMk/>
            <pc:sldMk cId="2513056592" sldId="316"/>
            <ac:cxnSpMk id="23" creationId="{6C95EB3F-799A-9ABF-EE11-82F88250D07C}"/>
          </ac:cxnSpMkLst>
        </pc:cxnChg>
      </pc:sldChg>
      <pc:sldChg chg="addSp delSp modSp new del mod modClrScheme chgLayout">
        <pc:chgData name="Philippe Baucour" userId="5102170ae7533958" providerId="LiveId" clId="{01E73667-2BEF-4007-AD34-DC26F6381063}" dt="2024-01-17T10:25:18.294" v="30192" actId="2696"/>
        <pc:sldMkLst>
          <pc:docMk/>
          <pc:sldMk cId="115119004" sldId="317"/>
        </pc:sldMkLst>
        <pc:spChg chg="del mod ord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2" creationId="{70710202-A7F7-3DE4-F217-3B3586E690A3}"/>
          </ac:spMkLst>
        </pc:spChg>
        <pc:spChg chg="del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3" creationId="{3240CC0E-CA04-72AC-F6B3-770083432FEF}"/>
          </ac:spMkLst>
        </pc:spChg>
        <pc:spChg chg="add del mod ord">
          <ac:chgData name="Philippe Baucour" userId="5102170ae7533958" providerId="LiveId" clId="{01E73667-2BEF-4007-AD34-DC26F6381063}" dt="2024-01-16T21:55:58.977" v="25937" actId="700"/>
          <ac:spMkLst>
            <pc:docMk/>
            <pc:sldMk cId="115119004" sldId="317"/>
            <ac:spMk id="4" creationId="{BD39A40A-611F-A1E5-08FA-8F79C6EA73F1}"/>
          </ac:spMkLst>
        </pc:spChg>
        <pc:spChg chg="add mod">
          <ac:chgData name="Philippe Baucour" userId="5102170ae7533958" providerId="LiveId" clId="{01E73667-2BEF-4007-AD34-DC26F6381063}" dt="2024-01-16T22:06:11.630" v="25996" actId="1035"/>
          <ac:spMkLst>
            <pc:docMk/>
            <pc:sldMk cId="115119004" sldId="317"/>
            <ac:spMk id="8" creationId="{857EBE8B-07B3-4D22-A9EF-887C2DD4FF32}"/>
          </ac:spMkLst>
        </pc:spChg>
        <pc:spChg chg="add mod">
          <ac:chgData name="Philippe Baucour" userId="5102170ae7533958" providerId="LiveId" clId="{01E73667-2BEF-4007-AD34-DC26F6381063}" dt="2024-01-16T22:06:02.101" v="25993" actId="1076"/>
          <ac:spMkLst>
            <pc:docMk/>
            <pc:sldMk cId="115119004" sldId="317"/>
            <ac:spMk id="9" creationId="{AC785F8A-C304-1180-FC1D-83176B61604C}"/>
          </ac:spMkLst>
        </pc:spChg>
        <pc:spChg chg="add mod">
          <ac:chgData name="Philippe Baucour" userId="5102170ae7533958" providerId="LiveId" clId="{01E73667-2BEF-4007-AD34-DC26F6381063}" dt="2024-01-16T22:06:23.378" v="25998" actId="1076"/>
          <ac:spMkLst>
            <pc:docMk/>
            <pc:sldMk cId="115119004" sldId="317"/>
            <ac:spMk id="10" creationId="{70E00C58-8214-3387-051E-D8149360B271}"/>
          </ac:spMkLst>
        </pc:spChg>
        <pc:spChg chg="add mod">
          <ac:chgData name="Philippe Baucour" userId="5102170ae7533958" providerId="LiveId" clId="{01E73667-2BEF-4007-AD34-DC26F6381063}" dt="2024-01-16T22:06:36.145" v="26008" actId="1038"/>
          <ac:spMkLst>
            <pc:docMk/>
            <pc:sldMk cId="115119004" sldId="317"/>
            <ac:spMk id="11" creationId="{C169C622-482F-9EEA-27BE-EE848EE38D50}"/>
          </ac:spMkLst>
        </pc:spChg>
        <pc:spChg chg="add mod">
          <ac:chgData name="Philippe Baucour" userId="5102170ae7533958" providerId="LiveId" clId="{01E73667-2BEF-4007-AD34-DC26F6381063}" dt="2024-01-16T22:07:06.021" v="26037" actId="1037"/>
          <ac:spMkLst>
            <pc:docMk/>
            <pc:sldMk cId="115119004" sldId="317"/>
            <ac:spMk id="12" creationId="{92248E2C-1616-0021-4D51-60C9B6081655}"/>
          </ac:spMkLst>
        </pc:spChg>
        <pc:spChg chg="add mod">
          <ac:chgData name="Philippe Baucour" userId="5102170ae7533958" providerId="LiveId" clId="{01E73667-2BEF-4007-AD34-DC26F6381063}" dt="2024-01-16T22:07:18.304" v="26049" actId="1037"/>
          <ac:spMkLst>
            <pc:docMk/>
            <pc:sldMk cId="115119004" sldId="317"/>
            <ac:spMk id="13" creationId="{728006F3-CD67-8CF6-748B-A6991818A2DC}"/>
          </ac:spMkLst>
        </pc:spChg>
        <pc:spChg chg="add mod">
          <ac:chgData name="Philippe Baucour" userId="5102170ae7533958" providerId="LiveId" clId="{01E73667-2BEF-4007-AD34-DC26F6381063}" dt="2024-01-16T22:07:13.651" v="26038" actId="571"/>
          <ac:spMkLst>
            <pc:docMk/>
            <pc:sldMk cId="115119004" sldId="317"/>
            <ac:spMk id="14" creationId="{04183295-18F2-5CE0-FC8B-402FDAAEABDC}"/>
          </ac:spMkLst>
        </pc:spChg>
        <pc:spChg chg="add mod">
          <ac:chgData name="Philippe Baucour" userId="5102170ae7533958" providerId="LiveId" clId="{01E73667-2BEF-4007-AD34-DC26F6381063}" dt="2024-01-16T22:07:23.867" v="26050" actId="571"/>
          <ac:spMkLst>
            <pc:docMk/>
            <pc:sldMk cId="115119004" sldId="317"/>
            <ac:spMk id="15" creationId="{0EFAD305-E0EB-728E-85C7-454BF8DB0E48}"/>
          </ac:spMkLst>
        </pc:spChg>
        <pc:spChg chg="add mod">
          <ac:chgData name="Philippe Baucour" userId="5102170ae7533958" providerId="LiveId" clId="{01E73667-2BEF-4007-AD34-DC26F6381063}" dt="2024-01-16T22:07:38.738" v="26051" actId="571"/>
          <ac:spMkLst>
            <pc:docMk/>
            <pc:sldMk cId="115119004" sldId="317"/>
            <ac:spMk id="16" creationId="{0A26F3F7-A90D-88C2-2954-2A12C341B947}"/>
          </ac:spMkLst>
        </pc:spChg>
        <pc:spChg chg="add mod">
          <ac:chgData name="Philippe Baucour" userId="5102170ae7533958" providerId="LiveId" clId="{01E73667-2BEF-4007-AD34-DC26F6381063}" dt="2024-01-16T22:08:20.507" v="26059" actId="1037"/>
          <ac:spMkLst>
            <pc:docMk/>
            <pc:sldMk cId="115119004" sldId="317"/>
            <ac:spMk id="17" creationId="{B34069D3-FAFD-23D5-1A91-C79194230EA3}"/>
          </ac:spMkLst>
        </pc:spChg>
        <pc:spChg chg="add mod">
          <ac:chgData name="Philippe Baucour" userId="5102170ae7533958" providerId="LiveId" clId="{01E73667-2BEF-4007-AD34-DC26F6381063}" dt="2024-01-16T22:45:38.746" v="27562" actId="1076"/>
          <ac:spMkLst>
            <pc:docMk/>
            <pc:sldMk cId="115119004" sldId="317"/>
            <ac:spMk id="18" creationId="{92836352-2169-1DAD-5FFA-7A7B3774FF01}"/>
          </ac:spMkLst>
        </pc:spChg>
        <pc:spChg chg="add mod">
          <ac:chgData name="Philippe Baucour" userId="5102170ae7533958" providerId="LiveId" clId="{01E73667-2BEF-4007-AD34-DC26F6381063}" dt="2024-01-17T10:24:13.519" v="30191" actId="313"/>
          <ac:spMkLst>
            <pc:docMk/>
            <pc:sldMk cId="115119004" sldId="317"/>
            <ac:spMk id="19" creationId="{C1823719-35E9-732D-6DBE-AA04E03920EE}"/>
          </ac:spMkLst>
        </pc:spChg>
        <pc:spChg chg="add mod">
          <ac:chgData name="Philippe Baucour" userId="5102170ae7533958" providerId="LiveId" clId="{01E73667-2BEF-4007-AD34-DC26F6381063}" dt="2024-01-16T22:48:20.145" v="27615" actId="1076"/>
          <ac:spMkLst>
            <pc:docMk/>
            <pc:sldMk cId="115119004" sldId="317"/>
            <ac:spMk id="20" creationId="{05D0E764-5FF5-9660-E8A6-808F66E7021E}"/>
          </ac:spMkLst>
        </pc:spChg>
        <pc:spChg chg="add del mod">
          <ac:chgData name="Philippe Baucour" userId="5102170ae7533958" providerId="LiveId" clId="{01E73667-2BEF-4007-AD34-DC26F6381063}" dt="2024-01-16T22:49:44.358" v="27637" actId="478"/>
          <ac:spMkLst>
            <pc:docMk/>
            <pc:sldMk cId="115119004" sldId="317"/>
            <ac:spMk id="21" creationId="{C20F0FA8-5E6B-0B55-A5D8-3D3A9E692637}"/>
          </ac:spMkLst>
        </pc:spChg>
        <pc:graphicFrameChg chg="add mod modGraphic">
          <ac:chgData name="Philippe Baucour" userId="5102170ae7533958" providerId="LiveId" clId="{01E73667-2BEF-4007-AD34-DC26F6381063}" dt="2024-01-16T22:52:31.706" v="27663" actId="20577"/>
          <ac:graphicFrameMkLst>
            <pc:docMk/>
            <pc:sldMk cId="115119004" sldId="317"/>
            <ac:graphicFrameMk id="7" creationId="{DFC3CB11-8C2F-1C7B-5C2D-38EEA17D2042}"/>
          </ac:graphicFrameMkLst>
        </pc:graphicFrameChg>
        <pc:picChg chg="add del mod">
          <ac:chgData name="Philippe Baucour" userId="5102170ae7533958" providerId="LiveId" clId="{01E73667-2BEF-4007-AD34-DC26F6381063}" dt="2024-01-16T22:42:35.427" v="27483" actId="478"/>
          <ac:picMkLst>
            <pc:docMk/>
            <pc:sldMk cId="115119004" sldId="317"/>
            <ac:picMk id="6" creationId="{E5349C6E-4FD4-302E-063C-DF4822D73814}"/>
          </ac:picMkLst>
        </pc:picChg>
      </pc:sldChg>
      <pc:sldChg chg="add modNotesTx">
        <pc:chgData name="Philippe Baucour" userId="5102170ae7533958" providerId="LiveId" clId="{01E73667-2BEF-4007-AD34-DC26F6381063}" dt="2024-02-03T16:13:57.187" v="37471" actId="20577"/>
        <pc:sldMkLst>
          <pc:docMk/>
          <pc:sldMk cId="1771954791" sldId="317"/>
        </pc:sldMkLst>
      </pc:sldChg>
      <pc:sldChg chg="addSp modSp new del mod modAnim modNotesTx">
        <pc:chgData name="Philippe Baucour" userId="5102170ae7533958" providerId="LiveId" clId="{01E73667-2BEF-4007-AD34-DC26F6381063}" dt="2024-01-17T10:25:18.294" v="30192" actId="2696"/>
        <pc:sldMkLst>
          <pc:docMk/>
          <pc:sldMk cId="721237993" sldId="318"/>
        </pc:sldMkLst>
        <pc:spChg chg="mod">
          <ac:chgData name="Philippe Baucour" userId="5102170ae7533958" providerId="LiveId" clId="{01E73667-2BEF-4007-AD34-DC26F6381063}" dt="2024-01-16T22:51:22.992" v="27649" actId="20577"/>
          <ac:spMkLst>
            <pc:docMk/>
            <pc:sldMk cId="721237993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0:17:39.463" v="30140" actId="20577"/>
          <ac:spMkLst>
            <pc:docMk/>
            <pc:sldMk cId="721237993" sldId="318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6T23:01:08.025" v="27970" actId="1076"/>
          <ac:spMkLst>
            <pc:docMk/>
            <pc:sldMk cId="721237993" sldId="318"/>
            <ac:spMk id="4" creationId="{C988267D-FB26-AB98-E988-624DA29F4181}"/>
          </ac:spMkLst>
        </pc:spChg>
        <pc:spChg chg="add mod">
          <ac:chgData name="Philippe Baucour" userId="5102170ae7533958" providerId="LiveId" clId="{01E73667-2BEF-4007-AD34-DC26F6381063}" dt="2024-01-17T09:54:12.090" v="29811"/>
          <ac:spMkLst>
            <pc:docMk/>
            <pc:sldMk cId="721237993" sldId="318"/>
            <ac:spMk id="5" creationId="{7FCD9C0E-F972-FBD9-F4F8-99DF8D297226}"/>
          </ac:spMkLst>
        </pc:spChg>
        <pc:picChg chg="add mod">
          <ac:chgData name="Philippe Baucour" userId="5102170ae7533958" providerId="LiveId" clId="{01E73667-2BEF-4007-AD34-DC26F6381063}" dt="2024-01-17T10:18:02.886" v="30167" actId="14861"/>
          <ac:picMkLst>
            <pc:docMk/>
            <pc:sldMk cId="721237993" sldId="318"/>
            <ac:picMk id="7" creationId="{D235D330-FE1C-50C8-6AF0-0F3FEB20F029}"/>
          </ac:picMkLst>
        </pc:picChg>
      </pc:sldChg>
      <pc:sldChg chg="modSp add mod">
        <pc:chgData name="Philippe Baucour" userId="5102170ae7533958" providerId="LiveId" clId="{01E73667-2BEF-4007-AD34-DC26F6381063}" dt="2024-02-06T09:46:33.015" v="37486" actId="688"/>
        <pc:sldMkLst>
          <pc:docMk/>
          <pc:sldMk cId="800227514" sldId="318"/>
        </pc:sldMkLst>
        <pc:spChg chg="mod">
          <ac:chgData name="Philippe Baucour" userId="5102170ae7533958" providerId="LiveId" clId="{01E73667-2BEF-4007-AD34-DC26F6381063}" dt="2024-01-20T10:55:31.090" v="33150" actId="6549"/>
          <ac:spMkLst>
            <pc:docMk/>
            <pc:sldMk cId="800227514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2:12:27.491" v="30400" actId="20577"/>
          <ac:spMkLst>
            <pc:docMk/>
            <pc:sldMk cId="800227514" sldId="318"/>
            <ac:spMk id="3" creationId="{4245F667-5E9A-17B1-0504-7122F8FD6A49}"/>
          </ac:spMkLst>
        </pc:spChg>
        <pc:spChg chg="mod">
          <ac:chgData name="Philippe Baucour" userId="5102170ae7533958" providerId="LiveId" clId="{01E73667-2BEF-4007-AD34-DC26F6381063}" dt="2024-02-06T09:46:33.015" v="37486" actId="688"/>
          <ac:spMkLst>
            <pc:docMk/>
            <pc:sldMk cId="800227514" sldId="318"/>
            <ac:spMk id="4" creationId="{C988267D-FB26-AB98-E988-624DA29F4181}"/>
          </ac:spMkLst>
        </pc:spChg>
        <pc:picChg chg="mod">
          <ac:chgData name="Philippe Baucour" userId="5102170ae7533958" providerId="LiveId" clId="{01E73667-2BEF-4007-AD34-DC26F6381063}" dt="2024-01-17T12:12:53.613" v="30427" actId="14100"/>
          <ac:picMkLst>
            <pc:docMk/>
            <pc:sldMk cId="800227514" sldId="318"/>
            <ac:picMk id="7" creationId="{D235D330-FE1C-50C8-6AF0-0F3FEB20F029}"/>
          </ac:picMkLst>
        </pc:picChg>
      </pc:sldChg>
      <pc:sldChg chg="addSp modSp add del mod modAnim">
        <pc:chgData name="Philippe Baucour" userId="5102170ae7533958" providerId="LiveId" clId="{01E73667-2BEF-4007-AD34-DC26F6381063}" dt="2024-01-17T10:25:18.294" v="30192" actId="2696"/>
        <pc:sldMkLst>
          <pc:docMk/>
          <pc:sldMk cId="22722223" sldId="319"/>
        </pc:sldMkLst>
        <pc:spChg chg="mod">
          <ac:chgData name="Philippe Baucour" userId="5102170ae7533958" providerId="LiveId" clId="{01E73667-2BEF-4007-AD34-DC26F6381063}" dt="2024-01-17T10:23:25.295" v="30185" actId="20577"/>
          <ac:spMkLst>
            <pc:docMk/>
            <pc:sldMk cId="22722223" sldId="319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7T08:33:43.986" v="28403"/>
          <ac:spMkLst>
            <pc:docMk/>
            <pc:sldMk cId="22722223" sldId="319"/>
            <ac:spMk id="4" creationId="{C7C1FCD0-F537-4829-8CEB-34C1404551A6}"/>
          </ac:spMkLst>
        </pc:spChg>
        <pc:picChg chg="add mod">
          <ac:chgData name="Philippe Baucour" userId="5102170ae7533958" providerId="LiveId" clId="{01E73667-2BEF-4007-AD34-DC26F6381063}" dt="2024-01-17T10:23:42.963" v="30190" actId="1076"/>
          <ac:picMkLst>
            <pc:docMk/>
            <pc:sldMk cId="22722223" sldId="319"/>
            <ac:picMk id="6" creationId="{2BDFF79A-8FE5-EE8F-CF5C-BF17240B5772}"/>
          </ac:picMkLst>
        </pc:picChg>
      </pc:sldChg>
      <pc:sldChg chg="modSp add mod modNotesTx">
        <pc:chgData name="Philippe Baucour" userId="5102170ae7533958" providerId="LiveId" clId="{01E73667-2BEF-4007-AD34-DC26F6381063}" dt="2024-01-20T10:55:47.819" v="33155" actId="20577"/>
        <pc:sldMkLst>
          <pc:docMk/>
          <pc:sldMk cId="410470989" sldId="319"/>
        </pc:sldMkLst>
        <pc:spChg chg="mod">
          <ac:chgData name="Philippe Baucour" userId="5102170ae7533958" providerId="LiveId" clId="{01E73667-2BEF-4007-AD34-DC26F6381063}" dt="2024-01-20T10:55:47.819" v="33155" actId="20577"/>
          <ac:spMkLst>
            <pc:docMk/>
            <pc:sldMk cId="410470989" sldId="319"/>
            <ac:spMk id="2" creationId="{56A319F3-9F0F-2FCA-3F8D-3370980E2ACC}"/>
          </ac:spMkLst>
        </pc:spChg>
      </pc:sldChg>
      <pc:sldChg chg="modSp add mod modShow">
        <pc:chgData name="Philippe Baucour" userId="5102170ae7533958" providerId="LiveId" clId="{01E73667-2BEF-4007-AD34-DC26F6381063}" dt="2024-02-01T17:41:44.187" v="37247" actId="27636"/>
        <pc:sldMkLst>
          <pc:docMk/>
          <pc:sldMk cId="658100069" sldId="320"/>
        </pc:sldMkLst>
        <pc:spChg chg="mod">
          <ac:chgData name="Philippe Baucour" userId="5102170ae7533958" providerId="LiveId" clId="{01E73667-2BEF-4007-AD34-DC26F6381063}" dt="2024-01-20T10:48:30.808" v="33049" actId="6549"/>
          <ac:spMkLst>
            <pc:docMk/>
            <pc:sldMk cId="658100069" sldId="320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2-01T17:41:44.187" v="37247" actId="27636"/>
          <ac:spMkLst>
            <pc:docMk/>
            <pc:sldMk cId="658100069" sldId="320"/>
            <ac:spMk id="3" creationId="{73C3FE1D-7ADF-D87B-7F4F-1B8F2ABBDC56}"/>
          </ac:spMkLst>
        </pc:sp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2173506850" sldId="320"/>
        </pc:sldMkLst>
        <pc:spChg chg="mod">
          <ac:chgData name="Philippe Baucour" userId="5102170ae7533958" providerId="LiveId" clId="{01E73667-2BEF-4007-AD34-DC26F6381063}" dt="2024-01-18T10:52:24.105" v="31308" actId="20577"/>
          <ac:spMkLst>
            <pc:docMk/>
            <pc:sldMk cId="2173506850" sldId="320"/>
            <ac:spMk id="3" creationId="{73C3FE1D-7ADF-D87B-7F4F-1B8F2ABBDC56}"/>
          </ac:spMkLst>
        </pc:spChg>
      </pc:sldChg>
      <pc:sldChg chg="modSp new del mod modShow">
        <pc:chgData name="Philippe Baucour" userId="5102170ae7533958" providerId="LiveId" clId="{01E73667-2BEF-4007-AD34-DC26F6381063}" dt="2024-01-17T09:48:26.625" v="29714" actId="2696"/>
        <pc:sldMkLst>
          <pc:docMk/>
          <pc:sldMk cId="3598103358" sldId="320"/>
        </pc:sldMkLst>
        <pc:spChg chg="mod">
          <ac:chgData name="Philippe Baucour" userId="5102170ae7533958" providerId="LiveId" clId="{01E73667-2BEF-4007-AD34-DC26F6381063}" dt="2024-01-17T08:48:14.496" v="28536" actId="20577"/>
          <ac:spMkLst>
            <pc:docMk/>
            <pc:sldMk cId="3598103358" sldId="320"/>
            <ac:spMk id="2" creationId="{24C4B34F-4879-9C6C-E0D6-664D65D09787}"/>
          </ac:spMkLst>
        </pc:spChg>
      </pc:sldChg>
      <pc:sldChg chg="modSp new mod">
        <pc:chgData name="Philippe Baucour" userId="5102170ae7533958" providerId="LiveId" clId="{01E73667-2BEF-4007-AD34-DC26F6381063}" dt="2024-01-20T10:57:31.196" v="33191" actId="20577"/>
        <pc:sldMkLst>
          <pc:docMk/>
          <pc:sldMk cId="1872462101" sldId="321"/>
        </pc:sldMkLst>
        <pc:spChg chg="mod">
          <ac:chgData name="Philippe Baucour" userId="5102170ae7533958" providerId="LiveId" clId="{01E73667-2BEF-4007-AD34-DC26F6381063}" dt="2024-01-17T09:23:07.608" v="29267" actId="20577"/>
          <ac:spMkLst>
            <pc:docMk/>
            <pc:sldMk cId="1872462101" sldId="321"/>
            <ac:spMk id="2" creationId="{87F923CF-9C0C-93A6-0B80-E68B61908A73}"/>
          </ac:spMkLst>
        </pc:spChg>
        <pc:spChg chg="mod">
          <ac:chgData name="Philippe Baucour" userId="5102170ae7533958" providerId="LiveId" clId="{01E73667-2BEF-4007-AD34-DC26F6381063}" dt="2024-01-20T10:57:31.196" v="33191" actId="20577"/>
          <ac:spMkLst>
            <pc:docMk/>
            <pc:sldMk cId="1872462101" sldId="321"/>
            <ac:spMk id="3" creationId="{10EACD40-F585-26D2-D655-B49C49DEE273}"/>
          </ac:spMkLst>
        </pc:spChg>
      </pc:sldChg>
      <pc:sldChg chg="modSp new mod">
        <pc:chgData name="Philippe Baucour" userId="5102170ae7533958" providerId="LiveId" clId="{01E73667-2BEF-4007-AD34-DC26F6381063}" dt="2024-01-17T10:38:35.580" v="30393" actId="2711"/>
        <pc:sldMkLst>
          <pc:docMk/>
          <pc:sldMk cId="3614091464" sldId="322"/>
        </pc:sldMkLst>
        <pc:spChg chg="mod">
          <ac:chgData name="Philippe Baucour" userId="5102170ae7533958" providerId="LiveId" clId="{01E73667-2BEF-4007-AD34-DC26F6381063}" dt="2024-01-17T09:33:16.607" v="29549" actId="20577"/>
          <ac:spMkLst>
            <pc:docMk/>
            <pc:sldMk cId="3614091464" sldId="322"/>
            <ac:spMk id="2" creationId="{EE5CEEDB-EFB2-1BE1-C479-21DF4B785BAB}"/>
          </ac:spMkLst>
        </pc:spChg>
        <pc:spChg chg="mod">
          <ac:chgData name="Philippe Baucour" userId="5102170ae7533958" providerId="LiveId" clId="{01E73667-2BEF-4007-AD34-DC26F6381063}" dt="2024-01-17T10:38:35.580" v="30393" actId="2711"/>
          <ac:spMkLst>
            <pc:docMk/>
            <pc:sldMk cId="3614091464" sldId="322"/>
            <ac:spMk id="3" creationId="{534F120E-D8F2-8226-01B2-38B68D6EC8BF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1-17T09:28:13.914" v="29369" actId="700"/>
        <pc:sldMkLst>
          <pc:docMk/>
          <pc:sldMk cId="3324711721" sldId="323"/>
        </pc:sldMkLst>
        <pc:spChg chg="mod ord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2" creationId="{F83E1C4C-A7C9-931E-9918-4E6E7D5D9D4D}"/>
          </ac:spMkLst>
        </pc:spChg>
        <pc:spChg chg="del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3" creationId="{FA7DEE98-F314-0D13-07FB-EB07B337808F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8" creationId="{3417F09B-9757-ECDD-9B70-6E8CE8CF6D26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1" creationId="{CB4769FE-B507-8DA5-C0A5-56DA0A6AA2FF}"/>
          </ac:spMkLst>
        </pc:spChg>
        <pc:spChg chg="add mod">
          <ac:chgData name="Philippe Baucour" userId="5102170ae7533958" providerId="LiveId" clId="{01E73667-2BEF-4007-AD34-DC26F6381063}" dt="2024-01-17T09:27:51.452" v="29361" actId="1036"/>
          <ac:spMkLst>
            <pc:docMk/>
            <pc:sldMk cId="3324711721" sldId="323"/>
            <ac:spMk id="12" creationId="{99883E08-1AF6-4D49-D65C-B40E5DCA9DAB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5" creationId="{2B718BAE-056A-2BAF-C0F9-CAAE26C42711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8" creationId="{88F592DC-0189-6FEE-49EC-CDA42E54ACC7}"/>
          </ac:spMkLst>
        </pc:s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6" creationId="{78C83504-D5FF-202C-5441-09AFA6F5D351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9" creationId="{86DEFBBA-C787-A7DB-9F19-4EB8B5E0F9D5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3" creationId="{B55CCE30-BABA-32D7-690B-F60F3FE3BB3D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6" creationId="{C8D4D281-0D16-1E7B-4D6E-18049EEF3B0B}"/>
          </ac:grpSpMkLst>
        </pc:grpChg>
        <pc:graphicFrameChg chg="add mod">
          <ac:chgData name="Philippe Baucour" userId="5102170ae7533958" providerId="LiveId" clId="{01E73667-2BEF-4007-AD34-DC26F6381063}" dt="2024-01-17T09:27:51.452" v="29361" actId="1036"/>
          <ac:graphicFrameMkLst>
            <pc:docMk/>
            <pc:sldMk cId="3324711721" sldId="323"/>
            <ac:graphicFrameMk id="4" creationId="{2FC3F5C6-BB69-A56C-C74B-9E542233D00C}"/>
          </ac:graphicFrameMkLst>
        </pc:graphicFrameChg>
        <pc:picChg chg="add mod">
          <ac:chgData name="Philippe Baucour" userId="5102170ae7533958" providerId="LiveId" clId="{01E73667-2BEF-4007-AD34-DC26F6381063}" dt="2024-01-17T09:27:51.452" v="29361" actId="1036"/>
          <ac:picMkLst>
            <pc:docMk/>
            <pc:sldMk cId="3324711721" sldId="323"/>
            <ac:picMk id="5" creationId="{09FB9B71-1A49-D89C-574B-A3E825C570C8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7" creationId="{F87E005B-5DCC-FB5F-1C75-61127D7E544B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0" creationId="{970862C3-C28D-09AF-CE22-6C34D569E9CF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4" creationId="{D628F476-50F2-F32A-C67F-1D470421611C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7" creationId="{16DFE64B-17A6-C88E-6936-E8DF3E187F23}"/>
          </ac:picMkLst>
        </pc:picChg>
      </pc:sldChg>
      <pc:sldChg chg="modSp add del mod">
        <pc:chgData name="Philippe Baucour" userId="5102170ae7533958" providerId="LiveId" clId="{01E73667-2BEF-4007-AD34-DC26F6381063}" dt="2024-01-20T10:54:35.312" v="33090" actId="47"/>
        <pc:sldMkLst>
          <pc:docMk/>
          <pc:sldMk cId="2148303678" sldId="324"/>
        </pc:sldMkLst>
        <pc:spChg chg="mod">
          <ac:chgData name="Philippe Baucour" userId="5102170ae7533958" providerId="LiveId" clId="{01E73667-2BEF-4007-AD34-DC26F6381063}" dt="2024-01-18T20:20:36.262" v="31329" actId="20577"/>
          <ac:spMkLst>
            <pc:docMk/>
            <pc:sldMk cId="2148303678" sldId="324"/>
            <ac:spMk id="2" creationId="{1C06FB4B-FE37-FF7A-F8C0-311BFF20CFF6}"/>
          </ac:spMkLst>
        </pc:sp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2275700270" sldId="324"/>
        </pc:sldMkLst>
        <pc:spChg chg="mod">
          <ac:chgData name="Philippe Baucour" userId="5102170ae7533958" providerId="LiveId" clId="{01E73667-2BEF-4007-AD34-DC26F6381063}" dt="2024-01-18T08:40:01.727" v="30452" actId="20577"/>
          <ac:spMkLst>
            <pc:docMk/>
            <pc:sldMk cId="2275700270" sldId="324"/>
            <ac:spMk id="2" creationId="{1C06FB4B-FE37-FF7A-F8C0-311BFF20CFF6}"/>
          </ac:spMkLst>
        </pc:spChg>
        <pc:spChg chg="mod">
          <ac:chgData name="Philippe Baucour" userId="5102170ae7533958" providerId="LiveId" clId="{01E73667-2BEF-4007-AD34-DC26F6381063}" dt="2024-01-18T10:52:54.024" v="31310" actId="400"/>
          <ac:spMkLst>
            <pc:docMk/>
            <pc:sldMk cId="2275700270" sldId="324"/>
            <ac:spMk id="3" creationId="{61F66361-57AB-996F-8D08-0D41195B439C}"/>
          </ac:spMkLst>
        </pc:spChg>
      </pc:sldChg>
      <pc:sldChg chg="addSp modSp add mod ord modAnim modShow">
        <pc:chgData name="Philippe Baucour" userId="5102170ae7533958" providerId="LiveId" clId="{01E73667-2BEF-4007-AD34-DC26F6381063}" dt="2024-01-22T13:47:43.532" v="33549" actId="13926"/>
        <pc:sldMkLst>
          <pc:docMk/>
          <pc:sldMk cId="1709380188" sldId="325"/>
        </pc:sldMkLst>
        <pc:spChg chg="mod">
          <ac:chgData name="Philippe Baucour" userId="5102170ae7533958" providerId="LiveId" clId="{01E73667-2BEF-4007-AD34-DC26F6381063}" dt="2024-01-20T10:42:45.750" v="32943" actId="20577"/>
          <ac:spMkLst>
            <pc:docMk/>
            <pc:sldMk cId="1709380188" sldId="325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1-22T13:13:56.812" v="33459" actId="6549"/>
          <ac:spMkLst>
            <pc:docMk/>
            <pc:sldMk cId="1709380188" sldId="325"/>
            <ac:spMk id="3" creationId="{73C3FE1D-7ADF-D87B-7F4F-1B8F2ABBDC56}"/>
          </ac:spMkLst>
        </pc:spChg>
        <pc:spChg chg="add mod">
          <ac:chgData name="Philippe Baucour" userId="5102170ae7533958" providerId="LiveId" clId="{01E73667-2BEF-4007-AD34-DC26F6381063}" dt="2024-01-22T13:47:43.532" v="33549" actId="13926"/>
          <ac:spMkLst>
            <pc:docMk/>
            <pc:sldMk cId="1709380188" sldId="325"/>
            <ac:spMk id="6" creationId="{E5858612-66C5-2C4D-D0C5-43C86ABBEE8E}"/>
          </ac:spMkLst>
        </pc:spChg>
        <pc:picChg chg="add mod">
          <ac:chgData name="Philippe Baucour" userId="5102170ae7533958" providerId="LiveId" clId="{01E73667-2BEF-4007-AD34-DC26F6381063}" dt="2024-01-20T10:46:59.823" v="33039" actId="1038"/>
          <ac:picMkLst>
            <pc:docMk/>
            <pc:sldMk cId="1709380188" sldId="325"/>
            <ac:picMk id="5" creationId="{630617FC-1588-892B-D0F3-4367E7C7300F}"/>
          </ac:picMkLst>
        </pc:pic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4213018815" sldId="325"/>
        </pc:sldMkLst>
        <pc:spChg chg="mod">
          <ac:chgData name="Philippe Baucour" userId="5102170ae7533958" providerId="LiveId" clId="{01E73667-2BEF-4007-AD34-DC26F6381063}" dt="2024-01-18T10:52:40.155" v="31309"/>
          <ac:spMkLst>
            <pc:docMk/>
            <pc:sldMk cId="4213018815" sldId="325"/>
            <ac:spMk id="2" creationId="{24C4B34F-4879-9C6C-E0D6-664D65D09787}"/>
          </ac:spMkLst>
        </pc:spChg>
      </pc:sldChg>
      <pc:sldChg chg="addSp delSp modSp add mod delAnim modAnim">
        <pc:chgData name="Philippe Baucour" userId="5102170ae7533958" providerId="LiveId" clId="{01E73667-2BEF-4007-AD34-DC26F6381063}" dt="2024-01-22T13:11:48.781" v="33455" actId="20577"/>
        <pc:sldMkLst>
          <pc:docMk/>
          <pc:sldMk cId="606357529" sldId="326"/>
        </pc:sldMkLst>
        <pc:spChg chg="add mod">
          <ac:chgData name="Philippe Baucour" userId="5102170ae7533958" providerId="LiveId" clId="{01E73667-2BEF-4007-AD34-DC26F6381063}" dt="2024-01-18T21:35:20.675" v="32240" actId="1035"/>
          <ac:spMkLst>
            <pc:docMk/>
            <pc:sldMk cId="606357529" sldId="326"/>
            <ac:spMk id="2" creationId="{96B32CF0-4405-EFC2-C33D-35CCA5A8BE89}"/>
          </ac:spMkLst>
        </pc:spChg>
        <pc:spChg chg="add mod">
          <ac:chgData name="Philippe Baucour" userId="5102170ae7533958" providerId="LiveId" clId="{01E73667-2BEF-4007-AD34-DC26F6381063}" dt="2024-01-19T07:29:16.965" v="32776" actId="1076"/>
          <ac:spMkLst>
            <pc:docMk/>
            <pc:sldMk cId="606357529" sldId="326"/>
            <ac:spMk id="5" creationId="{61129FF7-F005-6C1B-754E-A31B331EEB8B}"/>
          </ac:spMkLst>
        </pc:spChg>
        <pc:spChg chg="add mod">
          <ac:chgData name="Philippe Baucour" userId="5102170ae7533958" providerId="LiveId" clId="{01E73667-2BEF-4007-AD34-DC26F6381063}" dt="2024-01-22T13:11:48.781" v="33455" actId="20577"/>
          <ac:spMkLst>
            <pc:docMk/>
            <pc:sldMk cId="606357529" sldId="326"/>
            <ac:spMk id="10" creationId="{8C8A5F5A-F385-5E6F-2346-3D99041EEDD9}"/>
          </ac:spMkLst>
        </pc:spChg>
        <pc:spChg chg="mod">
          <ac:chgData name="Philippe Baucour" userId="5102170ae7533958" providerId="LiveId" clId="{01E73667-2BEF-4007-AD34-DC26F6381063}" dt="2024-01-22T08:45:42.368" v="33442" actId="21"/>
          <ac:spMkLst>
            <pc:docMk/>
            <pc:sldMk cId="606357529" sldId="326"/>
            <ac:spMk id="12" creationId="{94B929EB-5DFB-71BF-5FE1-85A049CAE185}"/>
          </ac:spMkLst>
        </pc:spChg>
        <pc:picChg chg="add del mod">
          <ac:chgData name="Philippe Baucour" userId="5102170ae7533958" providerId="LiveId" clId="{01E73667-2BEF-4007-AD34-DC26F6381063}" dt="2024-01-21T11:04:14.156" v="33283" actId="478"/>
          <ac:picMkLst>
            <pc:docMk/>
            <pc:sldMk cId="606357529" sldId="326"/>
            <ac:picMk id="6" creationId="{AB570009-6BBC-A21F-A097-056020F1B90F}"/>
          </ac:picMkLst>
        </pc:picChg>
        <pc:picChg chg="mod">
          <ac:chgData name="Philippe Baucour" userId="5102170ae7533958" providerId="LiveId" clId="{01E73667-2BEF-4007-AD34-DC26F6381063}" dt="2024-01-19T07:29:10.082" v="32775" actId="1076"/>
          <ac:picMkLst>
            <pc:docMk/>
            <pc:sldMk cId="606357529" sldId="326"/>
            <ac:picMk id="8" creationId="{81033931-4005-4B41-AA21-A3A873593AD2}"/>
          </ac:picMkLst>
        </pc:picChg>
        <pc:picChg chg="add del mod">
          <ac:chgData name="Philippe Baucour" userId="5102170ae7533958" providerId="LiveId" clId="{01E73667-2BEF-4007-AD34-DC26F6381063}" dt="2024-01-22T08:44:49.902" v="33435" actId="478"/>
          <ac:picMkLst>
            <pc:docMk/>
            <pc:sldMk cId="606357529" sldId="326"/>
            <ac:picMk id="11" creationId="{3A4987A2-5EC8-AEF6-7E8B-5FE1D98ABE25}"/>
          </ac:picMkLst>
        </pc:picChg>
        <pc:picChg chg="add mod">
          <ac:chgData name="Philippe Baucour" userId="5102170ae7533958" providerId="LiveId" clId="{01E73667-2BEF-4007-AD34-DC26F6381063}" dt="2024-01-22T08:40:57.649" v="33303"/>
          <ac:picMkLst>
            <pc:docMk/>
            <pc:sldMk cId="606357529" sldId="326"/>
            <ac:picMk id="15" creationId="{F73FE99F-4485-CA91-15C9-E48310FE3C2D}"/>
          </ac:picMkLst>
        </pc:picChg>
        <pc:cxnChg chg="add mod">
          <ac:chgData name="Philippe Baucour" userId="5102170ae7533958" providerId="LiveId" clId="{01E73667-2BEF-4007-AD34-DC26F6381063}" dt="2024-01-19T07:29:04.310" v="32773" actId="14100"/>
          <ac:cxnSpMkLst>
            <pc:docMk/>
            <pc:sldMk cId="606357529" sldId="326"/>
            <ac:cxnSpMk id="4" creationId="{6DAD1CFF-F0A1-880B-5498-B84FE2098B39}"/>
          </ac:cxnSpMkLst>
        </pc:cxnChg>
        <pc:cxnChg chg="add mod">
          <ac:chgData name="Philippe Baucour" userId="5102170ae7533958" providerId="LiveId" clId="{01E73667-2BEF-4007-AD34-DC26F6381063}" dt="2024-01-22T13:11:43.413" v="33452" actId="14100"/>
          <ac:cxnSpMkLst>
            <pc:docMk/>
            <pc:sldMk cId="606357529" sldId="326"/>
            <ac:cxnSpMk id="9" creationId="{626C8F2E-5C33-2C01-1963-7FC4666BB87C}"/>
          </ac:cxnSpMkLst>
        </pc:cxnChg>
      </pc:sldChg>
      <pc:sldChg chg="addSp delSp modSp new del mod modClrScheme chgLayout modNotesTx">
        <pc:chgData name="Philippe Baucour" userId="5102170ae7533958" providerId="LiveId" clId="{01E73667-2BEF-4007-AD34-DC26F6381063}" dt="2024-01-18T21:14:23.652" v="31890" actId="2696"/>
        <pc:sldMkLst>
          <pc:docMk/>
          <pc:sldMk cId="1526774733" sldId="326"/>
        </pc:sldMkLst>
        <pc:spChg chg="del mod ord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2" creationId="{57F5040B-4788-68BF-1D74-A7945A54036B}"/>
          </ac:spMkLst>
        </pc:spChg>
        <pc:spChg chg="del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3" creationId="{1B0C507F-4B2F-626F-980A-DE555D67DD81}"/>
          </ac:spMkLst>
        </pc:spChg>
        <pc:spChg chg="add del mod ord">
          <ac:chgData name="Philippe Baucour" userId="5102170ae7533958" providerId="LiveId" clId="{01E73667-2BEF-4007-AD34-DC26F6381063}" dt="2024-01-18T20:47:22.448" v="31406" actId="700"/>
          <ac:spMkLst>
            <pc:docMk/>
            <pc:sldMk cId="1526774733" sldId="326"/>
            <ac:spMk id="4" creationId="{571FE7DB-EA86-4CD2-7DB7-34C54B7C4069}"/>
          </ac:spMkLst>
        </pc:spChg>
        <pc:spChg chg="add del">
          <ac:chgData name="Philippe Baucour" userId="5102170ae7533958" providerId="LiveId" clId="{01E73667-2BEF-4007-AD34-DC26F6381063}" dt="2024-01-18T20:45:37.676" v="31397" actId="478"/>
          <ac:spMkLst>
            <pc:docMk/>
            <pc:sldMk cId="1526774733" sldId="326"/>
            <ac:spMk id="6" creationId="{0E6BDB50-C517-6B1E-E5EB-29F49922A3C8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9" creationId="{EA415D9C-C350-2697-AC20-7ECF4A8D69D3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10" creationId="{98CFC986-59DB-603C-1022-A97CDE4D1A59}"/>
          </ac:spMkLst>
        </pc:spChg>
        <pc:spChg chg="add del mod ord">
          <ac:chgData name="Philippe Baucour" userId="5102170ae7533958" providerId="LiveId" clId="{01E73667-2BEF-4007-AD34-DC26F6381063}" dt="2024-01-18T20:55:08.435" v="31589" actId="700"/>
          <ac:spMkLst>
            <pc:docMk/>
            <pc:sldMk cId="1526774733" sldId="326"/>
            <ac:spMk id="11" creationId="{8E5006B1-2954-3C41-8EE8-1940967BAA77}"/>
          </ac:spMkLst>
        </pc:spChg>
        <pc:spChg chg="add mod">
          <ac:chgData name="Philippe Baucour" userId="5102170ae7533958" providerId="LiveId" clId="{01E73667-2BEF-4007-AD34-DC26F6381063}" dt="2024-01-18T21:00:18.232" v="31688" actId="1076"/>
          <ac:spMkLst>
            <pc:docMk/>
            <pc:sldMk cId="1526774733" sldId="326"/>
            <ac:spMk id="12" creationId="{94B929EB-5DFB-71BF-5FE1-85A049CAE185}"/>
          </ac:spMkLst>
        </pc:spChg>
        <pc:spChg chg="add mod">
          <ac:chgData name="Philippe Baucour" userId="5102170ae7533958" providerId="LiveId" clId="{01E73667-2BEF-4007-AD34-DC26F6381063}" dt="2024-01-18T20:58:43.817" v="31646" actId="1076"/>
          <ac:spMkLst>
            <pc:docMk/>
            <pc:sldMk cId="1526774733" sldId="326"/>
            <ac:spMk id="13" creationId="{77717227-1260-BA1F-260D-209E0903765D}"/>
          </ac:spMkLst>
        </pc:spChg>
        <pc:spChg chg="add mod">
          <ac:chgData name="Philippe Baucour" userId="5102170ae7533958" providerId="LiveId" clId="{01E73667-2BEF-4007-AD34-DC26F6381063}" dt="2024-01-18T20:58:48.605" v="31647" actId="571"/>
          <ac:spMkLst>
            <pc:docMk/>
            <pc:sldMk cId="1526774733" sldId="326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0:47:07.203" v="31405" actId="12788"/>
          <ac:picMkLst>
            <pc:docMk/>
            <pc:sldMk cId="1526774733" sldId="326"/>
            <ac:picMk id="8" creationId="{81033931-4005-4B41-AA21-A3A873593AD2}"/>
          </ac:picMkLst>
        </pc:picChg>
      </pc:sldChg>
      <pc:sldChg chg="addSp delSp modSp add del mod modNotesTx">
        <pc:chgData name="Philippe Baucour" userId="5102170ae7533958" providerId="LiveId" clId="{01E73667-2BEF-4007-AD34-DC26F6381063}" dt="2024-01-18T21:14:23.652" v="31890" actId="2696"/>
        <pc:sldMkLst>
          <pc:docMk/>
          <pc:sldMk cId="1074590096" sldId="327"/>
        </pc:sldMkLst>
        <pc:spChg chg="mod">
          <ac:chgData name="Philippe Baucour" userId="5102170ae7533958" providerId="LiveId" clId="{01E73667-2BEF-4007-AD34-DC26F6381063}" dt="2024-01-18T21:04:04.067" v="31785" actId="6549"/>
          <ac:spMkLst>
            <pc:docMk/>
            <pc:sldMk cId="1074590096" sldId="327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18T21:01:55.082" v="31719" actId="478"/>
          <ac:spMkLst>
            <pc:docMk/>
            <pc:sldMk cId="1074590096" sldId="327"/>
            <ac:spMk id="13" creationId="{77717227-1260-BA1F-260D-209E0903765D}"/>
          </ac:spMkLst>
        </pc:spChg>
        <pc:spChg chg="mod ord">
          <ac:chgData name="Philippe Baucour" userId="5102170ae7533958" providerId="LiveId" clId="{01E73667-2BEF-4007-AD34-DC26F6381063}" dt="2024-01-18T21:03:21.058" v="31752" actId="1076"/>
          <ac:spMkLst>
            <pc:docMk/>
            <pc:sldMk cId="1074590096" sldId="327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1:02:26.464" v="31744" actId="1036"/>
          <ac:picMkLst>
            <pc:docMk/>
            <pc:sldMk cId="1074590096" sldId="327"/>
            <ac:picMk id="3" creationId="{E1219FB5-A4D7-C89B-B131-A703B8A8065D}"/>
          </ac:picMkLst>
        </pc:picChg>
        <pc:picChg chg="del">
          <ac:chgData name="Philippe Baucour" userId="5102170ae7533958" providerId="LiveId" clId="{01E73667-2BEF-4007-AD34-DC26F6381063}" dt="2024-01-18T21:01:45.106" v="31715" actId="478"/>
          <ac:picMkLst>
            <pc:docMk/>
            <pc:sldMk cId="1074590096" sldId="327"/>
            <ac:picMk id="8" creationId="{81033931-4005-4B41-AA21-A3A873593AD2}"/>
          </ac:picMkLst>
        </pc:picChg>
      </pc:sldChg>
      <pc:sldChg chg="addSp modSp add mod modAnim">
        <pc:chgData name="Philippe Baucour" userId="5102170ae7533958" providerId="LiveId" clId="{01E73667-2BEF-4007-AD34-DC26F6381063}" dt="2024-01-18T21:35:25.711" v="32241"/>
        <pc:sldMkLst>
          <pc:docMk/>
          <pc:sldMk cId="1441243126" sldId="327"/>
        </pc:sldMkLst>
        <pc:spChg chg="add mod">
          <ac:chgData name="Philippe Baucour" userId="5102170ae7533958" providerId="LiveId" clId="{01E73667-2BEF-4007-AD34-DC26F6381063}" dt="2024-01-18T21:35:25.711" v="32241"/>
          <ac:spMkLst>
            <pc:docMk/>
            <pc:sldMk cId="1441243126" sldId="327"/>
            <ac:spMk id="2" creationId="{0C62D1E5-DEC6-1FAF-E715-6A772D20E208}"/>
          </ac:spMkLst>
        </pc:spChg>
        <pc:picChg chg="mod">
          <ac:chgData name="Philippe Baucour" userId="5102170ae7533958" providerId="LiveId" clId="{01E73667-2BEF-4007-AD34-DC26F6381063}" dt="2024-01-18T21:25:38.647" v="31975" actId="1035"/>
          <ac:picMkLst>
            <pc:docMk/>
            <pc:sldMk cId="1441243126" sldId="327"/>
            <ac:picMk id="3" creationId="{E1219FB5-A4D7-C89B-B131-A703B8A8065D}"/>
          </ac:picMkLst>
        </pc:picChg>
      </pc:sldChg>
      <pc:sldChg chg="addSp delSp modSp add mod modAnim modNotesTx">
        <pc:chgData name="Philippe Baucour" userId="5102170ae7533958" providerId="LiveId" clId="{01E73667-2BEF-4007-AD34-DC26F6381063}" dt="2024-01-19T07:31:48.690" v="32848" actId="6549"/>
        <pc:sldMkLst>
          <pc:docMk/>
          <pc:sldMk cId="3090389929" sldId="328"/>
        </pc:sldMkLst>
        <pc:spChg chg="add mod">
          <ac:chgData name="Philippe Baucour" userId="5102170ae7533958" providerId="LiveId" clId="{01E73667-2BEF-4007-AD34-DC26F6381063}" dt="2024-01-18T21:25:59.831" v="31978" actId="571"/>
          <ac:spMkLst>
            <pc:docMk/>
            <pc:sldMk cId="3090389929" sldId="328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18T21:35:27.872" v="32242"/>
          <ac:spMkLst>
            <pc:docMk/>
            <pc:sldMk cId="3090389929" sldId="328"/>
            <ac:spMk id="6" creationId="{2377D02A-BAC2-B21F-760F-C28B7E30990A}"/>
          </ac:spMkLst>
        </pc:spChg>
        <pc:spChg chg="mod">
          <ac:chgData name="Philippe Baucour" userId="5102170ae7533958" providerId="LiveId" clId="{01E73667-2BEF-4007-AD34-DC26F6381063}" dt="2024-01-18T21:34:53.859" v="32237" actId="5793"/>
          <ac:spMkLst>
            <pc:docMk/>
            <pc:sldMk cId="3090389929" sldId="328"/>
            <ac:spMk id="12" creationId="{94B929EB-5DFB-71BF-5FE1-85A049CAE185}"/>
          </ac:spMkLst>
        </pc:spChg>
        <pc:spChg chg="mod ord">
          <ac:chgData name="Philippe Baucour" userId="5102170ae7533958" providerId="LiveId" clId="{01E73667-2BEF-4007-AD34-DC26F6381063}" dt="2024-01-18T21:32:24.947" v="32206" actId="20577"/>
          <ac:spMkLst>
            <pc:docMk/>
            <pc:sldMk cId="3090389929" sldId="328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18T21:24:34.382" v="31961" actId="478"/>
          <ac:picMkLst>
            <pc:docMk/>
            <pc:sldMk cId="3090389929" sldId="328"/>
            <ac:picMk id="3" creationId="{E1219FB5-A4D7-C89B-B131-A703B8A8065D}"/>
          </ac:picMkLst>
        </pc:picChg>
        <pc:picChg chg="add mod">
          <ac:chgData name="Philippe Baucour" userId="5102170ae7533958" providerId="LiveId" clId="{01E73667-2BEF-4007-AD34-DC26F6381063}" dt="2024-01-18T21:25:00.973" v="31964" actId="12788"/>
          <ac:picMkLst>
            <pc:docMk/>
            <pc:sldMk cId="3090389929" sldId="328"/>
            <ac:picMk id="4" creationId="{1BF1842A-FDE2-0624-1DD0-BA2C64CC2509}"/>
          </ac:picMkLst>
        </pc:picChg>
      </pc:sldChg>
      <pc:sldChg chg="delSp modSp add mod ord delAnim modAnim">
        <pc:chgData name="Philippe Baucour" userId="5102170ae7533958" providerId="LiveId" clId="{01E73667-2BEF-4007-AD34-DC26F6381063}" dt="2024-01-22T08:46:24.526" v="33449" actId="20577"/>
        <pc:sldMkLst>
          <pc:docMk/>
          <pc:sldMk cId="524357048" sldId="329"/>
        </pc:sldMkLst>
        <pc:spChg chg="mod">
          <ac:chgData name="Philippe Baucour" userId="5102170ae7533958" providerId="LiveId" clId="{01E73667-2BEF-4007-AD34-DC26F6381063}" dt="2024-01-22T08:46:24.526" v="33449" actId="20577"/>
          <ac:spMkLst>
            <pc:docMk/>
            <pc:sldMk cId="524357048" sldId="329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22T08:41:44.854" v="33309" actId="478"/>
          <ac:spMkLst>
            <pc:docMk/>
            <pc:sldMk cId="524357048" sldId="329"/>
            <ac:spMk id="13" creationId="{77717227-1260-BA1F-260D-209E0903765D}"/>
          </ac:spMkLst>
        </pc:spChg>
        <pc:spChg chg="del">
          <ac:chgData name="Philippe Baucour" userId="5102170ae7533958" providerId="LiveId" clId="{01E73667-2BEF-4007-AD34-DC26F6381063}" dt="2024-01-22T08:41:41.806" v="33308" actId="478"/>
          <ac:spMkLst>
            <pc:docMk/>
            <pc:sldMk cId="524357048" sldId="329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22T08:41:38.475" v="33307" actId="478"/>
          <ac:picMkLst>
            <pc:docMk/>
            <pc:sldMk cId="524357048" sldId="329"/>
            <ac:picMk id="8" creationId="{81033931-4005-4B41-AA21-A3A873593AD2}"/>
          </ac:picMkLst>
        </pc:picChg>
        <pc:picChg chg="ord">
          <ac:chgData name="Philippe Baucour" userId="5102170ae7533958" providerId="LiveId" clId="{01E73667-2BEF-4007-AD34-DC26F6381063}" dt="2024-01-22T08:41:31.643" v="33306" actId="167"/>
          <ac:picMkLst>
            <pc:docMk/>
            <pc:sldMk cId="524357048" sldId="329"/>
            <ac:picMk id="11" creationId="{3A4987A2-5EC8-AEF6-7E8B-5FE1D98ABE25}"/>
          </ac:picMkLst>
        </pc:picChg>
        <pc:cxnChg chg="mod">
          <ac:chgData name="Philippe Baucour" userId="5102170ae7533958" providerId="LiveId" clId="{01E73667-2BEF-4007-AD34-DC26F6381063}" dt="2024-01-22T08:43:20.155" v="33313" actId="14100"/>
          <ac:cxnSpMkLst>
            <pc:docMk/>
            <pc:sldMk cId="524357048" sldId="329"/>
            <ac:cxnSpMk id="9" creationId="{626C8F2E-5C33-2C01-1963-7FC4666BB87C}"/>
          </ac:cxnSpMkLst>
        </pc:cxnChg>
      </pc:sldChg>
      <pc:sldChg chg="modSp new del mod">
        <pc:chgData name="Philippe Baucour" userId="5102170ae7533958" providerId="LiveId" clId="{01E73667-2BEF-4007-AD34-DC26F6381063}" dt="2024-01-20T10:58:39.273" v="33196" actId="47"/>
        <pc:sldMkLst>
          <pc:docMk/>
          <pc:sldMk cId="2442070112" sldId="329"/>
        </pc:sldMkLst>
        <pc:spChg chg="mod">
          <ac:chgData name="Philippe Baucour" userId="5102170ae7533958" providerId="LiveId" clId="{01E73667-2BEF-4007-AD34-DC26F6381063}" dt="2024-01-20T10:57:44.359" v="33195" actId="20577"/>
          <ac:spMkLst>
            <pc:docMk/>
            <pc:sldMk cId="2442070112" sldId="329"/>
            <ac:spMk id="2" creationId="{A8983401-247F-264C-9C6E-EBAE6EE140BF}"/>
          </ac:spMkLst>
        </pc:spChg>
      </pc:sldChg>
      <pc:sldChg chg="addSp delSp modSp add mod delAnim modAnim modNotesTx">
        <pc:chgData name="Philippe Baucour" userId="5102170ae7533958" providerId="LiveId" clId="{01E73667-2BEF-4007-AD34-DC26F6381063}" dt="2024-01-23T10:13:51.035" v="34297"/>
        <pc:sldMkLst>
          <pc:docMk/>
          <pc:sldMk cId="1359923106" sldId="330"/>
        </pc:sldMkLst>
        <pc:spChg chg="mod">
          <ac:chgData name="Philippe Baucour" userId="5102170ae7533958" providerId="LiveId" clId="{01E73667-2BEF-4007-AD34-DC26F6381063}" dt="2024-01-23T10:00:09.788" v="34295" actId="20577"/>
          <ac:spMkLst>
            <pc:docMk/>
            <pc:sldMk cId="1359923106" sldId="330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23T09:53:36.634" v="34237" actId="404"/>
          <ac:spMkLst>
            <pc:docMk/>
            <pc:sldMk cId="1359923106" sldId="330"/>
            <ac:spMk id="8" creationId="{0B9FDF61-8B9A-0209-20B3-E95F73FF0770}"/>
          </ac:spMkLst>
        </pc:spChg>
        <pc:spChg chg="add mod">
          <ac:chgData name="Philippe Baucour" userId="5102170ae7533958" providerId="LiveId" clId="{01E73667-2BEF-4007-AD34-DC26F6381063}" dt="2024-01-23T09:53:49.707" v="34240" actId="1076"/>
          <ac:spMkLst>
            <pc:docMk/>
            <pc:sldMk cId="1359923106" sldId="330"/>
            <ac:spMk id="9" creationId="{6CA86BCF-045A-8335-5322-FB90A22D289E}"/>
          </ac:spMkLst>
        </pc:spChg>
        <pc:spChg chg="mod">
          <ac:chgData name="Philippe Baucour" userId="5102170ae7533958" providerId="LiveId" clId="{01E73667-2BEF-4007-AD34-DC26F6381063}" dt="2024-01-23T09:34:03.866" v="34137" actId="20577"/>
          <ac:spMkLst>
            <pc:docMk/>
            <pc:sldMk cId="1359923106" sldId="330"/>
            <ac:spMk id="12" creationId="{94B929EB-5DFB-71BF-5FE1-85A049CAE185}"/>
          </ac:spMkLst>
        </pc:spChg>
        <pc:spChg chg="mod">
          <ac:chgData name="Philippe Baucour" userId="5102170ae7533958" providerId="LiveId" clId="{01E73667-2BEF-4007-AD34-DC26F6381063}" dt="2024-01-23T09:53:31.605" v="34235" actId="404"/>
          <ac:spMkLst>
            <pc:docMk/>
            <pc:sldMk cId="1359923106" sldId="330"/>
            <ac:spMk id="14" creationId="{3E92A5AD-B6E1-76D1-DEE5-AABD471DCFB3}"/>
          </ac:spMkLst>
        </pc:spChg>
        <pc:spChg chg="add mod">
          <ac:chgData name="Philippe Baucour" userId="5102170ae7533958" providerId="LiveId" clId="{01E73667-2BEF-4007-AD34-DC26F6381063}" dt="2024-01-23T09:53:55.440" v="34254" actId="1038"/>
          <ac:spMkLst>
            <pc:docMk/>
            <pc:sldMk cId="1359923106" sldId="330"/>
            <ac:spMk id="18" creationId="{841C0ED2-D9F4-6BBD-1C7C-537A94432D5A}"/>
          </ac:spMkLst>
        </pc:spChg>
        <pc:spChg chg="add mod">
          <ac:chgData name="Philippe Baucour" userId="5102170ae7533958" providerId="LiveId" clId="{01E73667-2BEF-4007-AD34-DC26F6381063}" dt="2024-01-23T10:00:18.622" v="34296" actId="14100"/>
          <ac:spMkLst>
            <pc:docMk/>
            <pc:sldMk cId="1359923106" sldId="330"/>
            <ac:spMk id="19" creationId="{0A9366C6-92E6-414E-E393-9F82958D59AB}"/>
          </ac:spMkLst>
        </pc:spChg>
        <pc:picChg chg="add del mod">
          <ac:chgData name="Philippe Baucour" userId="5102170ae7533958" providerId="LiveId" clId="{01E73667-2BEF-4007-AD34-DC26F6381063}" dt="2024-01-23T09:43:58.599" v="34141" actId="478"/>
          <ac:picMkLst>
            <pc:docMk/>
            <pc:sldMk cId="1359923106" sldId="330"/>
            <ac:picMk id="3" creationId="{DDE96857-5EEC-D6D7-2A04-1CB67C018C69}"/>
          </ac:picMkLst>
        </pc:picChg>
        <pc:picChg chg="del">
          <ac:chgData name="Philippe Baucour" userId="5102170ae7533958" providerId="LiveId" clId="{01E73667-2BEF-4007-AD34-DC26F6381063}" dt="2024-01-23T09:30:01.068" v="34021" actId="478"/>
          <ac:picMkLst>
            <pc:docMk/>
            <pc:sldMk cId="1359923106" sldId="330"/>
            <ac:picMk id="4" creationId="{1BF1842A-FDE2-0624-1DD0-BA2C64CC2509}"/>
          </ac:picMkLst>
        </pc:picChg>
        <pc:picChg chg="add mod ord">
          <ac:chgData name="Philippe Baucour" userId="5102170ae7533958" providerId="LiveId" clId="{01E73667-2BEF-4007-AD34-DC26F6381063}" dt="2024-01-23T09:44:09.020" v="34151" actId="1037"/>
          <ac:picMkLst>
            <pc:docMk/>
            <pc:sldMk cId="1359923106" sldId="330"/>
            <ac:picMk id="16" creationId="{C54B7D93-4CB7-FC88-587F-88B7F7C69612}"/>
          </ac:picMkLst>
        </pc:picChg>
        <pc:cxnChg chg="add mod">
          <ac:chgData name="Philippe Baucour" userId="5102170ae7533958" providerId="LiveId" clId="{01E73667-2BEF-4007-AD34-DC26F6381063}" dt="2024-01-23T09:44:48.537" v="34178" actId="1038"/>
          <ac:cxnSpMkLst>
            <pc:docMk/>
            <pc:sldMk cId="1359923106" sldId="330"/>
            <ac:cxnSpMk id="7" creationId="{0ADB8423-3E2D-AB9B-4811-F07596F63FEC}"/>
          </ac:cxnSpMkLst>
        </pc:cxnChg>
        <pc:cxnChg chg="add del mod">
          <ac:chgData name="Philippe Baucour" userId="5102170ae7533958" providerId="LiveId" clId="{01E73667-2BEF-4007-AD34-DC26F6381063}" dt="2024-01-23T09:54:05.362" v="34256" actId="478"/>
          <ac:cxnSpMkLst>
            <pc:docMk/>
            <pc:sldMk cId="1359923106" sldId="330"/>
            <ac:cxnSpMk id="10" creationId="{4090F8F6-030C-EA0F-0374-36D304EA5005}"/>
          </ac:cxnSpMkLst>
        </pc:cxnChg>
        <pc:cxnChg chg="add mod">
          <ac:chgData name="Philippe Baucour" userId="5102170ae7533958" providerId="LiveId" clId="{01E73667-2BEF-4007-AD34-DC26F6381063}" dt="2024-01-23T09:47:36.027" v="34198" actId="1036"/>
          <ac:cxnSpMkLst>
            <pc:docMk/>
            <pc:sldMk cId="1359923106" sldId="330"/>
            <ac:cxnSpMk id="17" creationId="{4B0F4143-9A0E-04AE-3F1E-0226A88471A9}"/>
          </ac:cxnSpMkLst>
        </pc:cxnChg>
      </pc:sldChg>
      <pc:sldChg chg="addSp delSp modSp new mod modAnim">
        <pc:chgData name="Philippe Baucour" userId="5102170ae7533958" providerId="LiveId" clId="{01E73667-2BEF-4007-AD34-DC26F6381063}" dt="2024-01-29T15:53:56.432" v="36645"/>
        <pc:sldMkLst>
          <pc:docMk/>
          <pc:sldMk cId="613595076" sldId="331"/>
        </pc:sldMkLst>
        <pc:spChg chg="mod">
          <ac:chgData name="Philippe Baucour" userId="5102170ae7533958" providerId="LiveId" clId="{01E73667-2BEF-4007-AD34-DC26F6381063}" dt="2024-01-29T15:29:16.761" v="36386" actId="20577"/>
          <ac:spMkLst>
            <pc:docMk/>
            <pc:sldMk cId="613595076" sldId="331"/>
            <ac:spMk id="2" creationId="{FBAC9E76-4416-0136-0765-1217B16C2EA8}"/>
          </ac:spMkLst>
        </pc:spChg>
        <pc:spChg chg="mod">
          <ac:chgData name="Philippe Baucour" userId="5102170ae7533958" providerId="LiveId" clId="{01E73667-2BEF-4007-AD34-DC26F6381063}" dt="2024-01-29T15:39:53.631" v="36550" actId="20577"/>
          <ac:spMkLst>
            <pc:docMk/>
            <pc:sldMk cId="613595076" sldId="331"/>
            <ac:spMk id="3" creationId="{33528347-F621-3E2B-F53B-2DBB94A62AD0}"/>
          </ac:spMkLst>
        </pc:spChg>
        <pc:spChg chg="add mod">
          <ac:chgData name="Philippe Baucour" userId="5102170ae7533958" providerId="LiveId" clId="{01E73667-2BEF-4007-AD34-DC26F6381063}" dt="2024-01-29T15:53:51.991" v="36644"/>
          <ac:spMkLst>
            <pc:docMk/>
            <pc:sldMk cId="613595076" sldId="331"/>
            <ac:spMk id="18" creationId="{A8B3B74A-32D2-A9A8-59A9-317AB4AD2681}"/>
          </ac:spMkLst>
        </pc:spChg>
        <pc:picChg chg="add mod">
          <ac:chgData name="Philippe Baucour" userId="5102170ae7533958" providerId="LiveId" clId="{01E73667-2BEF-4007-AD34-DC26F6381063}" dt="2024-01-29T15:39:08.574" v="36520" actId="14100"/>
          <ac:picMkLst>
            <pc:docMk/>
            <pc:sldMk cId="613595076" sldId="331"/>
            <ac:picMk id="5" creationId="{7465B076-46EC-8B8C-766F-04285FA3FFE0}"/>
          </ac:picMkLst>
        </pc:picChg>
        <pc:picChg chg="add mod">
          <ac:chgData name="Philippe Baucour" userId="5102170ae7533958" providerId="LiveId" clId="{01E73667-2BEF-4007-AD34-DC26F6381063}" dt="2024-01-29T15:39:13.686" v="36521" actId="1076"/>
          <ac:picMkLst>
            <pc:docMk/>
            <pc:sldMk cId="613595076" sldId="331"/>
            <ac:picMk id="7" creationId="{A7C8D880-C08C-E23E-F161-1F4EBE55AB20}"/>
          </ac:picMkLst>
        </pc:picChg>
        <pc:picChg chg="add del">
          <ac:chgData name="Philippe Baucour" userId="5102170ae7533958" providerId="LiveId" clId="{01E73667-2BEF-4007-AD34-DC26F6381063}" dt="2024-01-29T15:35:42.918" v="36490" actId="478"/>
          <ac:picMkLst>
            <pc:docMk/>
            <pc:sldMk cId="613595076" sldId="331"/>
            <ac:picMk id="9" creationId="{DCB2E325-C61A-D8D9-7756-E1E4652ACBF1}"/>
          </ac:picMkLst>
        </pc:picChg>
        <pc:picChg chg="add mod">
          <ac:chgData name="Philippe Baucour" userId="5102170ae7533958" providerId="LiveId" clId="{01E73667-2BEF-4007-AD34-DC26F6381063}" dt="2024-01-29T15:39:16.237" v="36522" actId="1076"/>
          <ac:picMkLst>
            <pc:docMk/>
            <pc:sldMk cId="613595076" sldId="331"/>
            <ac:picMk id="11" creationId="{FBA93544-95AE-E7F4-8CF1-DA0E04126DDB}"/>
          </ac:picMkLst>
        </pc:picChg>
        <pc:picChg chg="add mod">
          <ac:chgData name="Philippe Baucour" userId="5102170ae7533958" providerId="LiveId" clId="{01E73667-2BEF-4007-AD34-DC26F6381063}" dt="2024-01-29T15:39:18.303" v="36523" actId="1076"/>
          <ac:picMkLst>
            <pc:docMk/>
            <pc:sldMk cId="613595076" sldId="331"/>
            <ac:picMk id="13" creationId="{19D0E02D-FDE3-DF7C-738D-B354275FB225}"/>
          </ac:picMkLst>
        </pc:picChg>
        <pc:picChg chg="add mod">
          <ac:chgData name="Philippe Baucour" userId="5102170ae7533958" providerId="LiveId" clId="{01E73667-2BEF-4007-AD34-DC26F6381063}" dt="2024-01-29T15:39:21.444" v="36524" actId="1076"/>
          <ac:picMkLst>
            <pc:docMk/>
            <pc:sldMk cId="613595076" sldId="331"/>
            <ac:picMk id="15" creationId="{C9D7D8D9-6B8B-182E-75B4-0BC4E9615FE8}"/>
          </ac:picMkLst>
        </pc:picChg>
        <pc:picChg chg="add mod">
          <ac:chgData name="Philippe Baucour" userId="5102170ae7533958" providerId="LiveId" clId="{01E73667-2BEF-4007-AD34-DC26F6381063}" dt="2024-01-29T15:39:27.362" v="36525" actId="1076"/>
          <ac:picMkLst>
            <pc:docMk/>
            <pc:sldMk cId="613595076" sldId="331"/>
            <ac:picMk id="17" creationId="{61077027-413F-FA60-E50D-1ACD14B089C1}"/>
          </ac:picMkLst>
        </pc:picChg>
        <pc:picChg chg="add mod">
          <ac:chgData name="Philippe Baucour" userId="5102170ae7533958" providerId="LiveId" clId="{01E73667-2BEF-4007-AD34-DC26F6381063}" dt="2024-01-29T15:50:17.067" v="36635" actId="1037"/>
          <ac:picMkLst>
            <pc:docMk/>
            <pc:sldMk cId="613595076" sldId="331"/>
            <ac:picMk id="1026" creationId="{F802D10C-6310-D92B-C683-574EE1D46967}"/>
          </ac:picMkLst>
        </pc:picChg>
        <pc:picChg chg="add mod">
          <ac:chgData name="Philippe Baucour" userId="5102170ae7533958" providerId="LiveId" clId="{01E73667-2BEF-4007-AD34-DC26F6381063}" dt="2024-01-29T15:50:17.067" v="36635" actId="1037"/>
          <ac:picMkLst>
            <pc:docMk/>
            <pc:sldMk cId="613595076" sldId="331"/>
            <ac:picMk id="1028" creationId="{8014B1D0-EA1A-9DAE-028E-693A7B3B764C}"/>
          </ac:picMkLst>
        </pc:picChg>
      </pc:sldChg>
      <pc:sldChg chg="addSp delSp modSp new mod setBg modClrScheme modAnim chgLayout">
        <pc:chgData name="Philippe Baucour" userId="5102170ae7533958" providerId="LiveId" clId="{01E73667-2BEF-4007-AD34-DC26F6381063}" dt="2024-01-29T16:13:18.168" v="36867"/>
        <pc:sldMkLst>
          <pc:docMk/>
          <pc:sldMk cId="3195137458" sldId="332"/>
        </pc:sldMkLst>
        <pc:spChg chg="del">
          <ac:chgData name="Philippe Baucour" userId="5102170ae7533958" providerId="LiveId" clId="{01E73667-2BEF-4007-AD34-DC26F6381063}" dt="2024-01-29T15:58:07.400" v="36647" actId="700"/>
          <ac:spMkLst>
            <pc:docMk/>
            <pc:sldMk cId="3195137458" sldId="332"/>
            <ac:spMk id="2" creationId="{D74A9E34-DC30-77F5-8EAD-1A67F47B10B4}"/>
          </ac:spMkLst>
        </pc:spChg>
        <pc:spChg chg="del">
          <ac:chgData name="Philippe Baucour" userId="5102170ae7533958" providerId="LiveId" clId="{01E73667-2BEF-4007-AD34-DC26F6381063}" dt="2024-01-29T15:58:07.400" v="36647" actId="700"/>
          <ac:spMkLst>
            <pc:docMk/>
            <pc:sldMk cId="3195137458" sldId="332"/>
            <ac:spMk id="3" creationId="{DF610C64-1A3A-A198-E7C2-4F770C020965}"/>
          </ac:spMkLst>
        </pc:spChg>
        <pc:spChg chg="add del mod ord">
          <ac:chgData name="Philippe Baucour" userId="5102170ae7533958" providerId="LiveId" clId="{01E73667-2BEF-4007-AD34-DC26F6381063}" dt="2024-01-29T15:58:10.318" v="36648" actId="478"/>
          <ac:spMkLst>
            <pc:docMk/>
            <pc:sldMk cId="3195137458" sldId="332"/>
            <ac:spMk id="4" creationId="{D3D86ABE-34C5-3EA2-3C64-81B5B2D2F0D4}"/>
          </ac:spMkLst>
        </pc:spChg>
        <pc:spChg chg="add del mod ord">
          <ac:chgData name="Philippe Baucour" userId="5102170ae7533958" providerId="LiveId" clId="{01E73667-2BEF-4007-AD34-DC26F6381063}" dt="2024-01-29T15:59:06.219" v="36653" actId="478"/>
          <ac:spMkLst>
            <pc:docMk/>
            <pc:sldMk cId="3195137458" sldId="332"/>
            <ac:spMk id="5" creationId="{97AD1AD2-65AC-1890-E36D-86E47B22B8CC}"/>
          </ac:spMkLst>
        </pc:spChg>
        <pc:spChg chg="add del mod">
          <ac:chgData name="Philippe Baucour" userId="5102170ae7533958" providerId="LiveId" clId="{01E73667-2BEF-4007-AD34-DC26F6381063}" dt="2024-01-29T15:59:09.829" v="36654" actId="700"/>
          <ac:spMkLst>
            <pc:docMk/>
            <pc:sldMk cId="3195137458" sldId="332"/>
            <ac:spMk id="7" creationId="{0E331995-F742-4E9E-9208-7C31D54A16C8}"/>
          </ac:spMkLst>
        </pc:spChg>
        <pc:spChg chg="add mod">
          <ac:chgData name="Philippe Baucour" userId="5102170ae7533958" providerId="LiveId" clId="{01E73667-2BEF-4007-AD34-DC26F6381063}" dt="2024-01-29T16:08:13.417" v="36824" actId="6549"/>
          <ac:spMkLst>
            <pc:docMk/>
            <pc:sldMk cId="3195137458" sldId="332"/>
            <ac:spMk id="14" creationId="{A136E2C6-E193-5F85-2C2E-0C73303B10DF}"/>
          </ac:spMkLst>
        </pc:spChg>
        <pc:spChg chg="add del mod">
          <ac:chgData name="Philippe Baucour" userId="5102170ae7533958" providerId="LiveId" clId="{01E73667-2BEF-4007-AD34-DC26F6381063}" dt="2024-01-29T16:08:19.405" v="36825" actId="478"/>
          <ac:spMkLst>
            <pc:docMk/>
            <pc:sldMk cId="3195137458" sldId="332"/>
            <ac:spMk id="15" creationId="{0C904656-73E3-D7E6-65FB-AC399770BEB6}"/>
          </ac:spMkLst>
        </pc:spChg>
        <pc:spChg chg="add mod">
          <ac:chgData name="Philippe Baucour" userId="5102170ae7533958" providerId="LiveId" clId="{01E73667-2BEF-4007-AD34-DC26F6381063}" dt="2024-01-29T16:09:35.607" v="36832" actId="14100"/>
          <ac:spMkLst>
            <pc:docMk/>
            <pc:sldMk cId="3195137458" sldId="332"/>
            <ac:spMk id="16" creationId="{C7CF93C9-A2DB-EBA2-6C85-65F5A3874463}"/>
          </ac:spMkLst>
        </pc:spChg>
        <pc:spChg chg="add mod">
          <ac:chgData name="Philippe Baucour" userId="5102170ae7533958" providerId="LiveId" clId="{01E73667-2BEF-4007-AD34-DC26F6381063}" dt="2024-01-29T16:10:16.669" v="36844" actId="14100"/>
          <ac:spMkLst>
            <pc:docMk/>
            <pc:sldMk cId="3195137458" sldId="332"/>
            <ac:spMk id="17" creationId="{FAA1D500-F97D-8A48-8F5F-3169B0C5027D}"/>
          </ac:spMkLst>
        </pc:spChg>
        <pc:spChg chg="add mod">
          <ac:chgData name="Philippe Baucour" userId="5102170ae7533958" providerId="LiveId" clId="{01E73667-2BEF-4007-AD34-DC26F6381063}" dt="2024-01-29T16:11:19.467" v="36850" actId="14100"/>
          <ac:spMkLst>
            <pc:docMk/>
            <pc:sldMk cId="3195137458" sldId="332"/>
            <ac:spMk id="18" creationId="{C9950D83-2C6E-B1CA-8333-3363089B3DD3}"/>
          </ac:spMkLst>
        </pc:spChg>
        <pc:spChg chg="add mod">
          <ac:chgData name="Philippe Baucour" userId="5102170ae7533958" providerId="LiveId" clId="{01E73667-2BEF-4007-AD34-DC26F6381063}" dt="2024-01-29T16:13:13.905" v="36866"/>
          <ac:spMkLst>
            <pc:docMk/>
            <pc:sldMk cId="3195137458" sldId="332"/>
            <ac:spMk id="19" creationId="{DA0DD87F-D249-63F9-1084-BB63C743599D}"/>
          </ac:spMkLst>
        </pc:spChg>
        <pc:picChg chg="add del mod">
          <ac:chgData name="Philippe Baucour" userId="5102170ae7533958" providerId="LiveId" clId="{01E73667-2BEF-4007-AD34-DC26F6381063}" dt="2024-01-29T16:01:59.526" v="36659" actId="478"/>
          <ac:picMkLst>
            <pc:docMk/>
            <pc:sldMk cId="3195137458" sldId="332"/>
            <ac:picMk id="9" creationId="{1A402433-68D8-D2B5-20CD-48E95B7D0646}"/>
          </ac:picMkLst>
        </pc:picChg>
        <pc:picChg chg="add mod">
          <ac:chgData name="Philippe Baucour" userId="5102170ae7533958" providerId="LiveId" clId="{01E73667-2BEF-4007-AD34-DC26F6381063}" dt="2024-01-29T16:02:11.487" v="36662" actId="14100"/>
          <ac:picMkLst>
            <pc:docMk/>
            <pc:sldMk cId="3195137458" sldId="332"/>
            <ac:picMk id="11" creationId="{940C050D-9806-BF51-63A3-A0E4EB409F6B}"/>
          </ac:picMkLst>
        </pc:picChg>
        <pc:picChg chg="add mod ord">
          <ac:chgData name="Philippe Baucour" userId="5102170ae7533958" providerId="LiveId" clId="{01E73667-2BEF-4007-AD34-DC26F6381063}" dt="2024-01-29T16:11:58.333" v="36864" actId="1038"/>
          <ac:picMkLst>
            <pc:docMk/>
            <pc:sldMk cId="3195137458" sldId="332"/>
            <ac:picMk id="13" creationId="{59D20570-88ED-42FE-CBD1-073E5436470C}"/>
          </ac:picMkLst>
        </pc:picChg>
      </pc:sldChg>
      <pc:sldChg chg="new del">
        <pc:chgData name="Philippe Baucour" userId="5102170ae7533958" providerId="LiveId" clId="{01E73667-2BEF-4007-AD34-DC26F6381063}" dt="2024-02-07T07:58:14.260" v="37644" actId="47"/>
        <pc:sldMkLst>
          <pc:docMk/>
          <pc:sldMk cId="398863717" sldId="333"/>
        </pc:sldMkLst>
      </pc:sldChg>
      <pc:sldChg chg="modSp new del mod">
        <pc:chgData name="Philippe Baucour" userId="5102170ae7533958" providerId="LiveId" clId="{01E73667-2BEF-4007-AD34-DC26F6381063}" dt="2024-02-07T07:58:05.321" v="37643" actId="47"/>
        <pc:sldMkLst>
          <pc:docMk/>
          <pc:sldMk cId="58695442" sldId="334"/>
        </pc:sldMkLst>
        <pc:spChg chg="mod">
          <ac:chgData name="Philippe Baucour" userId="5102170ae7533958" providerId="LiveId" clId="{01E73667-2BEF-4007-AD34-DC26F6381063}" dt="2024-02-07T07:57:55.803" v="37641" actId="20577"/>
          <ac:spMkLst>
            <pc:docMk/>
            <pc:sldMk cId="58695442" sldId="334"/>
            <ac:spMk id="3" creationId="{729AA3C4-9126-BCB4-6BB8-DC6E2701C94B}"/>
          </ac:spMkLst>
        </pc:spChg>
      </pc:sldChg>
      <pc:sldChg chg="addSp modSp add mod">
        <pc:chgData name="Philippe Baucour" userId="5102170ae7533958" providerId="LiveId" clId="{01E73667-2BEF-4007-AD34-DC26F6381063}" dt="2024-02-07T08:07:16.202" v="37872" actId="1036"/>
        <pc:sldMkLst>
          <pc:docMk/>
          <pc:sldMk cId="1762137056" sldId="335"/>
        </pc:sldMkLst>
        <pc:spChg chg="mod">
          <ac:chgData name="Philippe Baucour" userId="5102170ae7533958" providerId="LiveId" clId="{01E73667-2BEF-4007-AD34-DC26F6381063}" dt="2024-02-07T07:58:32.547" v="37690" actId="20577"/>
          <ac:spMkLst>
            <pc:docMk/>
            <pc:sldMk cId="1762137056" sldId="335"/>
            <ac:spMk id="4" creationId="{7D667A39-2922-8F43-152F-7BA79D0D432C}"/>
          </ac:spMkLst>
        </pc:spChg>
        <pc:spChg chg="mod">
          <ac:chgData name="Philippe Baucour" userId="5102170ae7533958" providerId="LiveId" clId="{01E73667-2BEF-4007-AD34-DC26F6381063}" dt="2024-02-07T08:06:56.675" v="37866" actId="20577"/>
          <ac:spMkLst>
            <pc:docMk/>
            <pc:sldMk cId="1762137056" sldId="335"/>
            <ac:spMk id="5" creationId="{99104827-17D8-DB59-46B0-5B0A65CA386E}"/>
          </ac:spMkLst>
        </pc:spChg>
        <pc:spChg chg="add mod">
          <ac:chgData name="Philippe Baucour" userId="5102170ae7533958" providerId="LiveId" clId="{01E73667-2BEF-4007-AD34-DC26F6381063}" dt="2024-02-07T08:07:13.930" v="37867" actId="164"/>
          <ac:spMkLst>
            <pc:docMk/>
            <pc:sldMk cId="1762137056" sldId="335"/>
            <ac:spMk id="8" creationId="{D07331B2-6841-2C0A-4C46-CBC7D9238BC9}"/>
          </ac:spMkLst>
        </pc:spChg>
        <pc:spChg chg="add mod">
          <ac:chgData name="Philippe Baucour" userId="5102170ae7533958" providerId="LiveId" clId="{01E73667-2BEF-4007-AD34-DC26F6381063}" dt="2024-02-07T08:05:58.609" v="37857" actId="14100"/>
          <ac:spMkLst>
            <pc:docMk/>
            <pc:sldMk cId="1762137056" sldId="335"/>
            <ac:spMk id="9" creationId="{C13C0982-2132-7DBA-38AB-FBC6E409BE55}"/>
          </ac:spMkLst>
        </pc:spChg>
        <pc:grpChg chg="add mod">
          <ac:chgData name="Philippe Baucour" userId="5102170ae7533958" providerId="LiveId" clId="{01E73667-2BEF-4007-AD34-DC26F6381063}" dt="2024-02-07T08:07:16.202" v="37872" actId="1036"/>
          <ac:grpSpMkLst>
            <pc:docMk/>
            <pc:sldMk cId="1762137056" sldId="335"/>
            <ac:grpSpMk id="10" creationId="{8043C62D-3837-C058-3810-F6D2276B7FA1}"/>
          </ac:grpSpMkLst>
        </pc:grpChg>
        <pc:picChg chg="add mod">
          <ac:chgData name="Philippe Baucour" userId="5102170ae7533958" providerId="LiveId" clId="{01E73667-2BEF-4007-AD34-DC26F6381063}" dt="2024-02-07T08:07:13.930" v="37867" actId="164"/>
          <ac:picMkLst>
            <pc:docMk/>
            <pc:sldMk cId="1762137056" sldId="335"/>
            <ac:picMk id="3" creationId="{63C2D2ED-81A4-8013-7DAE-5BA0A6FE85B2}"/>
          </ac:picMkLst>
        </pc:picChg>
        <pc:picChg chg="add mod">
          <ac:chgData name="Philippe Baucour" userId="5102170ae7533958" providerId="LiveId" clId="{01E73667-2BEF-4007-AD34-DC26F6381063}" dt="2024-02-07T08:04:29.967" v="37795" actId="1076"/>
          <ac:picMkLst>
            <pc:docMk/>
            <pc:sldMk cId="1762137056" sldId="335"/>
            <ac:picMk id="7" creationId="{743AA91E-07BB-5E1D-FF4C-97E6C019A67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E21D82-B2B8-413F-AFC5-162C7F1F4AF0}" type="doc">
      <dgm:prSet loTypeId="urn:microsoft.com/office/officeart/2005/8/layout/hierarchy6" loCatId="hierarchy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C7B5CE3A-23AC-47C5-B913-5788B5B862AF}">
      <dgm:prSet phldrT="[Texte]" custT="1"/>
      <dgm:spPr/>
      <dgm:t>
        <a:bodyPr/>
        <a:lstStyle/>
        <a:p>
          <a:r>
            <a:rPr lang="fr-FR" sz="1400" b="1" dirty="0"/>
            <a:t>+ 100_000 points ?</a:t>
          </a:r>
        </a:p>
      </dgm:t>
    </dgm:pt>
    <dgm:pt modelId="{C72E1095-B0C6-4A09-9932-43DED3A0D5DD}" type="parTrans" cxnId="{1AEE69BC-8201-445A-B8D6-B79426343014}">
      <dgm:prSet/>
      <dgm:spPr/>
      <dgm:t>
        <a:bodyPr/>
        <a:lstStyle/>
        <a:p>
          <a:endParaRPr lang="fr-FR"/>
        </a:p>
      </dgm:t>
    </dgm:pt>
    <dgm:pt modelId="{E54CD394-946C-4629-8F00-75D889472F91}" type="sibTrans" cxnId="{1AEE69BC-8201-445A-B8D6-B79426343014}">
      <dgm:prSet/>
      <dgm:spPr/>
    </dgm:pt>
    <dgm:pt modelId="{202A5299-8844-440E-B475-3E1B22FE7171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gm:t>
    </dgm:pt>
    <dgm:pt modelId="{E65E7044-027B-441F-BBBD-1E6DB10649C5}" type="parTrans" cxnId="{ED097CA0-7D73-4358-97A9-5A42344E8B0E}">
      <dgm:prSet/>
      <dgm:spPr/>
      <dgm:t>
        <a:bodyPr/>
        <a:lstStyle/>
        <a:p>
          <a:endParaRPr lang="fr-FR"/>
        </a:p>
      </dgm:t>
    </dgm:pt>
    <dgm:pt modelId="{C1340542-FE20-4621-9EFD-7BC4E6AB1CDB}" type="sibTrans" cxnId="{ED097CA0-7D73-4358-97A9-5A42344E8B0E}">
      <dgm:prSet/>
      <dgm:spPr/>
      <dgm:t>
        <a:bodyPr/>
        <a:lstStyle/>
        <a:p>
          <a:endParaRPr lang="fr-FR"/>
        </a:p>
      </dgm:t>
    </dgm:pt>
    <dgm:pt modelId="{CEFEE625-765B-4DCD-8675-3CF6C6BC0B1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707ACC3-8432-44C5-9F01-8A9F72239F4A}" type="parTrans" cxnId="{C046B93B-AB58-4D58-9E5C-D4EE674F2DB5}">
      <dgm:prSet/>
      <dgm:spPr/>
      <dgm:t>
        <a:bodyPr/>
        <a:lstStyle/>
        <a:p>
          <a:endParaRPr lang="fr-FR"/>
        </a:p>
      </dgm:t>
    </dgm:pt>
    <dgm:pt modelId="{8F2D1F27-E667-4484-91AD-56118EA75F93}" type="sibTrans" cxnId="{C046B93B-AB58-4D58-9E5C-D4EE674F2DB5}">
      <dgm:prSet/>
      <dgm:spPr/>
      <dgm:t>
        <a:bodyPr/>
        <a:lstStyle/>
        <a:p>
          <a:endParaRPr lang="fr-FR"/>
        </a:p>
      </dgm:t>
    </dgm:pt>
    <dgm:pt modelId="{8678202D-D8FC-4662-9CE5-3BE58F439647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gm:t>
    </dgm:pt>
    <dgm:pt modelId="{A966E2A9-E4E9-465D-959A-C6262E640C16}" type="parTrans" cxnId="{E02394F2-D613-4429-A47B-D819E89DE4C2}">
      <dgm:prSet/>
      <dgm:spPr/>
      <dgm:t>
        <a:bodyPr/>
        <a:lstStyle/>
        <a:p>
          <a:endParaRPr lang="fr-FR"/>
        </a:p>
      </dgm:t>
    </dgm:pt>
    <dgm:pt modelId="{B9620192-D737-459B-8707-34B3D139121E}" type="sibTrans" cxnId="{E02394F2-D613-4429-A47B-D819E89DE4C2}">
      <dgm:prSet/>
      <dgm:spPr/>
      <dgm:t>
        <a:bodyPr/>
        <a:lstStyle/>
        <a:p>
          <a:endParaRPr lang="fr-FR"/>
        </a:p>
      </dgm:t>
    </dgm:pt>
    <dgm:pt modelId="{D36FD293-F7FF-42C1-9221-45B67FDB40E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gm:t>
    </dgm:pt>
    <dgm:pt modelId="{DFA4081A-4B60-412B-9783-37F8E940F4B2}" type="parTrans" cxnId="{9D7CE780-8EDD-428C-9191-F0214166D154}">
      <dgm:prSet/>
      <dgm:spPr/>
      <dgm:t>
        <a:bodyPr/>
        <a:lstStyle/>
        <a:p>
          <a:endParaRPr lang="fr-FR"/>
        </a:p>
      </dgm:t>
    </dgm:pt>
    <dgm:pt modelId="{5A1BBD13-3075-40DB-9AB9-381068941FA6}" type="sibTrans" cxnId="{9D7CE780-8EDD-428C-9191-F0214166D154}">
      <dgm:prSet/>
      <dgm:spPr/>
      <dgm:t>
        <a:bodyPr/>
        <a:lstStyle/>
        <a:p>
          <a:endParaRPr lang="fr-FR"/>
        </a:p>
      </dgm:t>
    </dgm:pt>
    <dgm:pt modelId="{C597D6E6-6D45-4937-A555-C29E49DACA0C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gm:t>
    </dgm:pt>
    <dgm:pt modelId="{D413CE11-131C-42FD-A56E-0A6DBA7C8386}" type="parTrans" cxnId="{9042F2FC-E8F1-4CB1-BE29-6FD9757BCCF2}">
      <dgm:prSet/>
      <dgm:spPr/>
      <dgm:t>
        <a:bodyPr/>
        <a:lstStyle/>
        <a:p>
          <a:endParaRPr lang="fr-FR"/>
        </a:p>
      </dgm:t>
    </dgm:pt>
    <dgm:pt modelId="{AB4FFA8D-C3CA-4229-8517-7B835469A44A}" type="sibTrans" cxnId="{9042F2FC-E8F1-4CB1-BE29-6FD9757BCCF2}">
      <dgm:prSet/>
      <dgm:spPr/>
      <dgm:t>
        <a:bodyPr/>
        <a:lstStyle/>
        <a:p>
          <a:endParaRPr lang="fr-FR"/>
        </a:p>
      </dgm:t>
    </dgm:pt>
    <dgm:pt modelId="{4E69B237-781E-4548-9BCF-7648F638C159}">
      <dgm:prSet phldrT="[Texte]"/>
      <dgm:spPr/>
      <dgm:t>
        <a:bodyPr/>
        <a:lstStyle/>
        <a:p>
          <a:r>
            <a:rPr lang="fr-FR" dirty="0" err="1"/>
            <a:t>LinearReg</a:t>
          </a:r>
          <a:br>
            <a:rPr lang="fr-FR" dirty="0"/>
          </a:br>
          <a:r>
            <a:rPr lang="fr-FR" dirty="0"/>
            <a:t>Lasso</a:t>
          </a:r>
          <a:br>
            <a:rPr lang="fr-FR" dirty="0"/>
          </a:br>
          <a:r>
            <a:rPr lang="fr-FR" dirty="0"/>
            <a:t>Ridge</a:t>
          </a:r>
          <a:br>
            <a:rPr lang="fr-FR" dirty="0"/>
          </a:br>
          <a:r>
            <a:rPr lang="fr-FR" dirty="0" err="1"/>
            <a:t>LinearSum</a:t>
          </a:r>
          <a:br>
            <a:rPr lang="fr-FR" dirty="0"/>
          </a:br>
          <a:r>
            <a:rPr lang="fr-FR" dirty="0" err="1"/>
            <a:t>Logistic</a:t>
          </a:r>
          <a:r>
            <a:rPr lang="fr-FR" dirty="0"/>
            <a:t> Reg SGD Reg</a:t>
          </a:r>
          <a:br>
            <a:rPr lang="fr-FR" dirty="0"/>
          </a:br>
          <a:r>
            <a:rPr lang="fr-FR" dirty="0"/>
            <a:t>SGD Classifier </a:t>
          </a:r>
          <a:r>
            <a:rPr lang="fr-FR" dirty="0" err="1"/>
            <a:t>NaiveBayse</a:t>
          </a:r>
          <a:endParaRPr lang="fr-FR" dirty="0"/>
        </a:p>
      </dgm:t>
    </dgm:pt>
    <dgm:pt modelId="{6B1332F4-7686-432E-8ECB-0698A59B65E0}" type="parTrans" cxnId="{A7B96EDE-C6A2-4BA8-AEA0-9C84D599C781}">
      <dgm:prSet/>
      <dgm:spPr/>
      <dgm:t>
        <a:bodyPr/>
        <a:lstStyle/>
        <a:p>
          <a:endParaRPr lang="fr-FR"/>
        </a:p>
      </dgm:t>
    </dgm:pt>
    <dgm:pt modelId="{D5DAF83B-F457-43E9-802B-E10EF97EBBFB}" type="sibTrans" cxnId="{A7B96EDE-C6A2-4BA8-AEA0-9C84D599C781}">
      <dgm:prSet/>
      <dgm:spPr/>
      <dgm:t>
        <a:bodyPr/>
        <a:lstStyle/>
        <a:p>
          <a:endParaRPr lang="fr-FR"/>
        </a:p>
      </dgm:t>
    </dgm:pt>
    <dgm:pt modelId="{DF658165-C939-4BD8-967F-4A12FF4A0030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gm:t>
    </dgm:pt>
    <dgm:pt modelId="{DDF54D67-2BB3-4859-88E1-74B9FAFDCF24}" type="parTrans" cxnId="{043A0C4C-96D4-44B7-A5EB-7291F3721C5E}">
      <dgm:prSet/>
      <dgm:spPr/>
      <dgm:t>
        <a:bodyPr/>
        <a:lstStyle/>
        <a:p>
          <a:endParaRPr lang="fr-FR"/>
        </a:p>
      </dgm:t>
    </dgm:pt>
    <dgm:pt modelId="{3EAEFC48-F4A3-4DBF-9C77-FECF9ED06249}" type="sibTrans" cxnId="{043A0C4C-96D4-44B7-A5EB-7291F3721C5E}">
      <dgm:prSet/>
      <dgm:spPr/>
      <dgm:t>
        <a:bodyPr/>
        <a:lstStyle/>
        <a:p>
          <a:endParaRPr lang="fr-FR"/>
        </a:p>
      </dgm:t>
    </dgm:pt>
    <dgm:pt modelId="{48FD4DC7-95E8-42ED-A8BB-3EEAC33E4D4D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A989AD60-B21C-4616-8E32-0225006E28B3}" type="parTrans" cxnId="{0E72D645-7E90-47F5-A2BC-76A10FF806F1}">
      <dgm:prSet/>
      <dgm:spPr/>
      <dgm:t>
        <a:bodyPr/>
        <a:lstStyle/>
        <a:p>
          <a:endParaRPr lang="fr-FR"/>
        </a:p>
      </dgm:t>
    </dgm:pt>
    <dgm:pt modelId="{D10B86B8-B410-4970-BF79-7E325A610E56}" type="sibTrans" cxnId="{0E72D645-7E90-47F5-A2BC-76A10FF806F1}">
      <dgm:prSet/>
      <dgm:spPr/>
      <dgm:t>
        <a:bodyPr/>
        <a:lstStyle/>
        <a:p>
          <a:endParaRPr lang="fr-FR"/>
        </a:p>
      </dgm:t>
    </dgm:pt>
    <dgm:pt modelId="{3EA9AD15-83BB-495F-A91E-CEB52E1C1F09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gm:t>
    </dgm:pt>
    <dgm:pt modelId="{712FD647-5193-4654-8071-8320F1D2D74B}" type="parTrans" cxnId="{47885B9F-61D4-4363-83C3-207589406215}">
      <dgm:prSet/>
      <dgm:spPr/>
      <dgm:t>
        <a:bodyPr/>
        <a:lstStyle/>
        <a:p>
          <a:endParaRPr lang="fr-FR"/>
        </a:p>
      </dgm:t>
    </dgm:pt>
    <dgm:pt modelId="{0A2AFE1D-C390-4A19-BC40-8346213C837C}" type="sibTrans" cxnId="{47885B9F-61D4-4363-83C3-207589406215}">
      <dgm:prSet/>
      <dgm:spPr/>
      <dgm:t>
        <a:bodyPr/>
        <a:lstStyle/>
        <a:p>
          <a:endParaRPr lang="fr-FR"/>
        </a:p>
      </dgm:t>
    </dgm:pt>
    <dgm:pt modelId="{AC4B3803-AA67-4706-B2F9-26EBE69CDE8C}">
      <dgm:prSet phldrT="[Texte]" custT="1"/>
      <dgm:spPr/>
      <dgm:t>
        <a:bodyPr/>
        <a:lstStyle/>
        <a:p>
          <a:r>
            <a:rPr lang="fr-FR" sz="1400" b="1" dirty="0"/>
            <a:t>Images, son, texte</a:t>
          </a:r>
        </a:p>
      </dgm:t>
    </dgm:pt>
    <dgm:pt modelId="{E0AA039A-06EB-4D27-B732-21ED91449380}" type="sibTrans" cxnId="{A390472F-C952-4DEA-BE78-78FC794F8B6C}">
      <dgm:prSet/>
      <dgm:spPr/>
      <dgm:t>
        <a:bodyPr/>
        <a:lstStyle/>
        <a:p>
          <a:endParaRPr lang="fr-FR"/>
        </a:p>
      </dgm:t>
    </dgm:pt>
    <dgm:pt modelId="{BFC9D3F6-2BCD-47E7-959D-0C3B0DB986A2}" type="parTrans" cxnId="{A390472F-C952-4DEA-BE78-78FC794F8B6C}">
      <dgm:prSet/>
      <dgm:spPr/>
      <dgm:t>
        <a:bodyPr/>
        <a:lstStyle/>
        <a:p>
          <a:endParaRPr lang="fr-FR"/>
        </a:p>
      </dgm:t>
    </dgm:pt>
    <dgm:pt modelId="{A8E1EDA9-8350-42A1-83EC-00F341902DED}" type="pres">
      <dgm:prSet presAssocID="{B1E21D82-B2B8-413F-AFC5-162C7F1F4AF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0EE29B9-729F-4E11-AD0B-628C36C0CE4C}" type="pres">
      <dgm:prSet presAssocID="{B1E21D82-B2B8-413F-AFC5-162C7F1F4AF0}" presName="hierFlow" presStyleCnt="0"/>
      <dgm:spPr/>
    </dgm:pt>
    <dgm:pt modelId="{B689A1AE-C254-4DD4-B27E-CDD6B9ED5A0C}" type="pres">
      <dgm:prSet presAssocID="{B1E21D82-B2B8-413F-AFC5-162C7F1F4AF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C74ACAA-33E5-4DF6-835C-FE442E71CBC6}" type="pres">
      <dgm:prSet presAssocID="{C7B5CE3A-23AC-47C5-B913-5788B5B862AF}" presName="Name14" presStyleCnt="0"/>
      <dgm:spPr/>
    </dgm:pt>
    <dgm:pt modelId="{7C305046-0BEA-4216-A5FD-FAAFE29E5D3D}" type="pres">
      <dgm:prSet presAssocID="{C7B5CE3A-23AC-47C5-B913-5788B5B862AF}" presName="level1Shape" presStyleLbl="node0" presStyleIdx="0" presStyleCnt="1">
        <dgm:presLayoutVars>
          <dgm:chPref val="3"/>
        </dgm:presLayoutVars>
      </dgm:prSet>
      <dgm:spPr/>
    </dgm:pt>
    <dgm:pt modelId="{CA0B9E57-F2BD-40D7-B72F-1D25491BD642}" type="pres">
      <dgm:prSet presAssocID="{C7B5CE3A-23AC-47C5-B913-5788B5B862AF}" presName="hierChild2" presStyleCnt="0"/>
      <dgm:spPr/>
    </dgm:pt>
    <dgm:pt modelId="{0AA610CB-6BE4-4DC9-9634-13FD1EF2DEF1}" type="pres">
      <dgm:prSet presAssocID="{BFC9D3F6-2BCD-47E7-959D-0C3B0DB986A2}" presName="Name19" presStyleLbl="parChTrans1D2" presStyleIdx="0" presStyleCnt="2"/>
      <dgm:spPr/>
    </dgm:pt>
    <dgm:pt modelId="{78753606-418A-4900-B1EA-0EFD53F5EE92}" type="pres">
      <dgm:prSet presAssocID="{AC4B3803-AA67-4706-B2F9-26EBE69CDE8C}" presName="Name21" presStyleCnt="0"/>
      <dgm:spPr/>
    </dgm:pt>
    <dgm:pt modelId="{396B82A4-ADDE-4CF2-A9C0-CC5DF0B45318}" type="pres">
      <dgm:prSet presAssocID="{AC4B3803-AA67-4706-B2F9-26EBE69CDE8C}" presName="level2Shape" presStyleLbl="node2" presStyleIdx="0" presStyleCnt="2"/>
      <dgm:spPr/>
    </dgm:pt>
    <dgm:pt modelId="{DAAE169F-5422-4650-BC92-8C9DA1B544D0}" type="pres">
      <dgm:prSet presAssocID="{AC4B3803-AA67-4706-B2F9-26EBE69CDE8C}" presName="hierChild3" presStyleCnt="0"/>
      <dgm:spPr/>
    </dgm:pt>
    <dgm:pt modelId="{1A7DDCC1-9EA5-4BF1-9EA7-5A8FD2CC8DDF}" type="pres">
      <dgm:prSet presAssocID="{E65E7044-027B-441F-BBBD-1E6DB10649C5}" presName="Name19" presStyleLbl="parChTrans1D3" presStyleIdx="0" presStyleCnt="4"/>
      <dgm:spPr/>
    </dgm:pt>
    <dgm:pt modelId="{878ADC06-B811-441B-8964-24ABE3BDAEF6}" type="pres">
      <dgm:prSet presAssocID="{202A5299-8844-440E-B475-3E1B22FE7171}" presName="Name21" presStyleCnt="0"/>
      <dgm:spPr/>
    </dgm:pt>
    <dgm:pt modelId="{A34F568B-C97A-4D04-ADA9-3BACBB0266DE}" type="pres">
      <dgm:prSet presAssocID="{202A5299-8844-440E-B475-3E1B22FE7171}" presName="level2Shape" presStyleLbl="node3" presStyleIdx="0" presStyleCnt="4"/>
      <dgm:spPr/>
    </dgm:pt>
    <dgm:pt modelId="{7F340AC2-0B7E-41E5-A161-CB909C4611B2}" type="pres">
      <dgm:prSet presAssocID="{202A5299-8844-440E-B475-3E1B22FE7171}" presName="hierChild3" presStyleCnt="0"/>
      <dgm:spPr/>
    </dgm:pt>
    <dgm:pt modelId="{D49136FC-F355-4ED9-A315-8DAFCB2DD67C}" type="pres">
      <dgm:prSet presAssocID="{3707ACC3-8432-44C5-9F01-8A9F72239F4A}" presName="Name19" presStyleLbl="parChTrans1D3" presStyleIdx="1" presStyleCnt="4"/>
      <dgm:spPr/>
    </dgm:pt>
    <dgm:pt modelId="{2CFA0BA5-79A7-4540-808B-DD232B57E7F1}" type="pres">
      <dgm:prSet presAssocID="{CEFEE625-765B-4DCD-8675-3CF6C6BC0B1F}" presName="Name21" presStyleCnt="0"/>
      <dgm:spPr/>
    </dgm:pt>
    <dgm:pt modelId="{4C08A698-FD9D-4F5E-AD18-B01DE77539AF}" type="pres">
      <dgm:prSet presAssocID="{CEFEE625-765B-4DCD-8675-3CF6C6BC0B1F}" presName="level2Shape" presStyleLbl="node3" presStyleIdx="1" presStyleCnt="4"/>
      <dgm:spPr/>
    </dgm:pt>
    <dgm:pt modelId="{5F1E7255-49CD-4FD6-BAC6-DC90590627FD}" type="pres">
      <dgm:prSet presAssocID="{CEFEE625-765B-4DCD-8675-3CF6C6BC0B1F}" presName="hierChild3" presStyleCnt="0"/>
      <dgm:spPr/>
    </dgm:pt>
    <dgm:pt modelId="{B5D612FC-724B-4A5F-8DED-B29366DCFF0F}" type="pres">
      <dgm:prSet presAssocID="{A966E2A9-E4E9-465D-959A-C6262E640C16}" presName="Name19" presStyleLbl="parChTrans1D2" presStyleIdx="1" presStyleCnt="2"/>
      <dgm:spPr/>
    </dgm:pt>
    <dgm:pt modelId="{34CB1869-CD5A-404C-84DF-ECB2A8971632}" type="pres">
      <dgm:prSet presAssocID="{8678202D-D8FC-4662-9CE5-3BE58F439647}" presName="Name21" presStyleCnt="0"/>
      <dgm:spPr/>
    </dgm:pt>
    <dgm:pt modelId="{219F6A5D-D254-45A9-81A9-AE1AD0C66ED0}" type="pres">
      <dgm:prSet presAssocID="{8678202D-D8FC-4662-9CE5-3BE58F439647}" presName="level2Shape" presStyleLbl="node2" presStyleIdx="1" presStyleCnt="2"/>
      <dgm:spPr/>
    </dgm:pt>
    <dgm:pt modelId="{0A06D45B-7436-4C0F-A99A-3B746980E752}" type="pres">
      <dgm:prSet presAssocID="{8678202D-D8FC-4662-9CE5-3BE58F439647}" presName="hierChild3" presStyleCnt="0"/>
      <dgm:spPr/>
    </dgm:pt>
    <dgm:pt modelId="{8D9BB9D0-2EBA-4FC8-88E4-A3B2FFE772F2}" type="pres">
      <dgm:prSet presAssocID="{DFA4081A-4B60-412B-9783-37F8E940F4B2}" presName="Name19" presStyleLbl="parChTrans1D3" presStyleIdx="2" presStyleCnt="4"/>
      <dgm:spPr/>
    </dgm:pt>
    <dgm:pt modelId="{00703E43-B7E5-4FF1-95B7-7811AEA45DC9}" type="pres">
      <dgm:prSet presAssocID="{D36FD293-F7FF-42C1-9221-45B67FDB40EF}" presName="Name21" presStyleCnt="0"/>
      <dgm:spPr/>
    </dgm:pt>
    <dgm:pt modelId="{F02F87DB-24B3-4E37-967A-C8A7CD9FF7C0}" type="pres">
      <dgm:prSet presAssocID="{D36FD293-F7FF-42C1-9221-45B67FDB40EF}" presName="level2Shape" presStyleLbl="node3" presStyleIdx="2" presStyleCnt="4"/>
      <dgm:spPr/>
    </dgm:pt>
    <dgm:pt modelId="{648239F9-8D6A-41BF-8F6B-A65D197FDB4F}" type="pres">
      <dgm:prSet presAssocID="{D36FD293-F7FF-42C1-9221-45B67FDB40EF}" presName="hierChild3" presStyleCnt="0"/>
      <dgm:spPr/>
    </dgm:pt>
    <dgm:pt modelId="{AE3533C2-3D31-4B7F-A342-BAE84802ECB0}" type="pres">
      <dgm:prSet presAssocID="{D413CE11-131C-42FD-A56E-0A6DBA7C8386}" presName="Name19" presStyleLbl="parChTrans1D3" presStyleIdx="3" presStyleCnt="4"/>
      <dgm:spPr/>
    </dgm:pt>
    <dgm:pt modelId="{2B246E0F-D610-4A64-8DDF-E8CE9B01EFE2}" type="pres">
      <dgm:prSet presAssocID="{C597D6E6-6D45-4937-A555-C29E49DACA0C}" presName="Name21" presStyleCnt="0"/>
      <dgm:spPr/>
    </dgm:pt>
    <dgm:pt modelId="{987FF5A2-CEEA-4C0F-844C-113329DFC240}" type="pres">
      <dgm:prSet presAssocID="{C597D6E6-6D45-4937-A555-C29E49DACA0C}" presName="level2Shape" presStyleLbl="node3" presStyleIdx="3" presStyleCnt="4"/>
      <dgm:spPr/>
    </dgm:pt>
    <dgm:pt modelId="{A197BC1C-28B3-4B76-915C-6CF95E9A035D}" type="pres">
      <dgm:prSet presAssocID="{C597D6E6-6D45-4937-A555-C29E49DACA0C}" presName="hierChild3" presStyleCnt="0"/>
      <dgm:spPr/>
    </dgm:pt>
    <dgm:pt modelId="{9CD7580E-8833-43BB-89CC-F51E6CBF8B9A}" type="pres">
      <dgm:prSet presAssocID="{6B1332F4-7686-432E-8ECB-0698A59B65E0}" presName="Name19" presStyleLbl="parChTrans1D4" presStyleIdx="0" presStyleCnt="4"/>
      <dgm:spPr/>
    </dgm:pt>
    <dgm:pt modelId="{42ACA703-DF1E-435F-981F-F1816AD7C6D0}" type="pres">
      <dgm:prSet presAssocID="{4E69B237-781E-4548-9BCF-7648F638C159}" presName="Name21" presStyleCnt="0"/>
      <dgm:spPr/>
    </dgm:pt>
    <dgm:pt modelId="{3FBCD3C0-D5ED-4DEC-9710-4B99D6F1AEDF}" type="pres">
      <dgm:prSet presAssocID="{4E69B237-781E-4548-9BCF-7648F638C159}" presName="level2Shape" presStyleLbl="node4" presStyleIdx="0" presStyleCnt="4"/>
      <dgm:spPr/>
    </dgm:pt>
    <dgm:pt modelId="{4F6CCD19-F613-49ED-83D7-5367644E9145}" type="pres">
      <dgm:prSet presAssocID="{4E69B237-781E-4548-9BCF-7648F638C159}" presName="hierChild3" presStyleCnt="0"/>
      <dgm:spPr/>
    </dgm:pt>
    <dgm:pt modelId="{BF77C560-0882-4EE7-9524-C82208EFB4CC}" type="pres">
      <dgm:prSet presAssocID="{DDF54D67-2BB3-4859-88E1-74B9FAFDCF24}" presName="Name19" presStyleLbl="parChTrans1D4" presStyleIdx="1" presStyleCnt="4"/>
      <dgm:spPr/>
    </dgm:pt>
    <dgm:pt modelId="{E56F1745-3044-4AF9-9195-3321A7F6EC94}" type="pres">
      <dgm:prSet presAssocID="{DF658165-C939-4BD8-967F-4A12FF4A0030}" presName="Name21" presStyleCnt="0"/>
      <dgm:spPr/>
    </dgm:pt>
    <dgm:pt modelId="{05A3307F-4AD8-4AC8-9581-330633524584}" type="pres">
      <dgm:prSet presAssocID="{DF658165-C939-4BD8-967F-4A12FF4A0030}" presName="level2Shape" presStyleLbl="node4" presStyleIdx="1" presStyleCnt="4"/>
      <dgm:spPr/>
    </dgm:pt>
    <dgm:pt modelId="{65B267C9-BF27-49E4-A8FF-EC380F41B67B}" type="pres">
      <dgm:prSet presAssocID="{DF658165-C939-4BD8-967F-4A12FF4A0030}" presName="hierChild3" presStyleCnt="0"/>
      <dgm:spPr/>
    </dgm:pt>
    <dgm:pt modelId="{51549A6A-379B-46B2-8820-199D2E5D103E}" type="pres">
      <dgm:prSet presAssocID="{A989AD60-B21C-4616-8E32-0225006E28B3}" presName="Name19" presStyleLbl="parChTrans1D4" presStyleIdx="2" presStyleCnt="4"/>
      <dgm:spPr/>
    </dgm:pt>
    <dgm:pt modelId="{8AE7EEB6-B1D4-42BC-B6CB-47B125D40934}" type="pres">
      <dgm:prSet presAssocID="{48FD4DC7-95E8-42ED-A8BB-3EEAC33E4D4D}" presName="Name21" presStyleCnt="0"/>
      <dgm:spPr/>
    </dgm:pt>
    <dgm:pt modelId="{68CA13DB-579A-47EE-8814-8BDC0E1C30D5}" type="pres">
      <dgm:prSet presAssocID="{48FD4DC7-95E8-42ED-A8BB-3EEAC33E4D4D}" presName="level2Shape" presStyleLbl="node4" presStyleIdx="2" presStyleCnt="4"/>
      <dgm:spPr/>
    </dgm:pt>
    <dgm:pt modelId="{480F455A-B8BA-4C15-AD53-953AD4CE089F}" type="pres">
      <dgm:prSet presAssocID="{48FD4DC7-95E8-42ED-A8BB-3EEAC33E4D4D}" presName="hierChild3" presStyleCnt="0"/>
      <dgm:spPr/>
    </dgm:pt>
    <dgm:pt modelId="{0542DBD4-C1F5-49E4-8F65-9165A7EC34EB}" type="pres">
      <dgm:prSet presAssocID="{712FD647-5193-4654-8071-8320F1D2D74B}" presName="Name19" presStyleLbl="parChTrans1D4" presStyleIdx="3" presStyleCnt="4"/>
      <dgm:spPr/>
    </dgm:pt>
    <dgm:pt modelId="{9AA41A05-642D-4D6D-BF26-0F601AA87B5A}" type="pres">
      <dgm:prSet presAssocID="{3EA9AD15-83BB-495F-A91E-CEB52E1C1F09}" presName="Name21" presStyleCnt="0"/>
      <dgm:spPr/>
    </dgm:pt>
    <dgm:pt modelId="{26A595CA-405C-479B-8A98-8C413BC78F18}" type="pres">
      <dgm:prSet presAssocID="{3EA9AD15-83BB-495F-A91E-CEB52E1C1F09}" presName="level2Shape" presStyleLbl="node4" presStyleIdx="3" presStyleCnt="4"/>
      <dgm:spPr/>
    </dgm:pt>
    <dgm:pt modelId="{EE09DB65-EF74-462F-89AC-E7A854C2BF0C}" type="pres">
      <dgm:prSet presAssocID="{3EA9AD15-83BB-495F-A91E-CEB52E1C1F09}" presName="hierChild3" presStyleCnt="0"/>
      <dgm:spPr/>
    </dgm:pt>
    <dgm:pt modelId="{D00F86E9-1B13-448A-8846-34D6041C5E66}" type="pres">
      <dgm:prSet presAssocID="{B1E21D82-B2B8-413F-AFC5-162C7F1F4AF0}" presName="bgShapesFlow" presStyleCnt="0"/>
      <dgm:spPr/>
    </dgm:pt>
  </dgm:ptLst>
  <dgm:cxnLst>
    <dgm:cxn modelId="{85C7A501-90DE-4A65-9E04-56B53CEE086A}" type="presOf" srcId="{DF658165-C939-4BD8-967F-4A12FF4A0030}" destId="{05A3307F-4AD8-4AC8-9581-330633524584}" srcOrd="0" destOrd="0" presId="urn:microsoft.com/office/officeart/2005/8/layout/hierarchy6"/>
    <dgm:cxn modelId="{8ED25E13-76F8-4BFD-9242-D438C8A2B107}" type="presOf" srcId="{A966E2A9-E4E9-465D-959A-C6262E640C16}" destId="{B5D612FC-724B-4A5F-8DED-B29366DCFF0F}" srcOrd="0" destOrd="0" presId="urn:microsoft.com/office/officeart/2005/8/layout/hierarchy6"/>
    <dgm:cxn modelId="{3915E124-2C74-4776-BBD7-89655BF9F521}" type="presOf" srcId="{D36FD293-F7FF-42C1-9221-45B67FDB40EF}" destId="{F02F87DB-24B3-4E37-967A-C8A7CD9FF7C0}" srcOrd="0" destOrd="0" presId="urn:microsoft.com/office/officeart/2005/8/layout/hierarchy6"/>
    <dgm:cxn modelId="{A390472F-C952-4DEA-BE78-78FC794F8B6C}" srcId="{C7B5CE3A-23AC-47C5-B913-5788B5B862AF}" destId="{AC4B3803-AA67-4706-B2F9-26EBE69CDE8C}" srcOrd="0" destOrd="0" parTransId="{BFC9D3F6-2BCD-47E7-959D-0C3B0DB986A2}" sibTransId="{E0AA039A-06EB-4D27-B732-21ED91449380}"/>
    <dgm:cxn modelId="{B32A6E38-8D3F-4ED3-BC6C-D0C7C0C9E941}" type="presOf" srcId="{C7B5CE3A-23AC-47C5-B913-5788B5B862AF}" destId="{7C305046-0BEA-4216-A5FD-FAAFE29E5D3D}" srcOrd="0" destOrd="0" presId="urn:microsoft.com/office/officeart/2005/8/layout/hierarchy6"/>
    <dgm:cxn modelId="{C046B93B-AB58-4D58-9E5C-D4EE674F2DB5}" srcId="{AC4B3803-AA67-4706-B2F9-26EBE69CDE8C}" destId="{CEFEE625-765B-4DCD-8675-3CF6C6BC0B1F}" srcOrd="1" destOrd="0" parTransId="{3707ACC3-8432-44C5-9F01-8A9F72239F4A}" sibTransId="{8F2D1F27-E667-4484-91AD-56118EA75F93}"/>
    <dgm:cxn modelId="{CED6C93B-7699-4B72-83DD-02A5C85ACA51}" type="presOf" srcId="{BFC9D3F6-2BCD-47E7-959D-0C3B0DB986A2}" destId="{0AA610CB-6BE4-4DC9-9634-13FD1EF2DEF1}" srcOrd="0" destOrd="0" presId="urn:microsoft.com/office/officeart/2005/8/layout/hierarchy6"/>
    <dgm:cxn modelId="{E309E93D-34F7-4113-A1D5-32C616406841}" type="presOf" srcId="{4E69B237-781E-4548-9BCF-7648F638C159}" destId="{3FBCD3C0-D5ED-4DEC-9710-4B99D6F1AEDF}" srcOrd="0" destOrd="0" presId="urn:microsoft.com/office/officeart/2005/8/layout/hierarchy6"/>
    <dgm:cxn modelId="{B2FF0163-4D5D-4667-865B-4D1BDD6A96F1}" type="presOf" srcId="{DFA4081A-4B60-412B-9783-37F8E940F4B2}" destId="{8D9BB9D0-2EBA-4FC8-88E4-A3B2FFE772F2}" srcOrd="0" destOrd="0" presId="urn:microsoft.com/office/officeart/2005/8/layout/hierarchy6"/>
    <dgm:cxn modelId="{BC4D6A63-7E34-49ED-8138-866EF1ABD32D}" type="presOf" srcId="{6B1332F4-7686-432E-8ECB-0698A59B65E0}" destId="{9CD7580E-8833-43BB-89CC-F51E6CBF8B9A}" srcOrd="0" destOrd="0" presId="urn:microsoft.com/office/officeart/2005/8/layout/hierarchy6"/>
    <dgm:cxn modelId="{C5F8F664-B0B9-4446-8930-C344F1B98BAD}" type="presOf" srcId="{A989AD60-B21C-4616-8E32-0225006E28B3}" destId="{51549A6A-379B-46B2-8820-199D2E5D103E}" srcOrd="0" destOrd="0" presId="urn:microsoft.com/office/officeart/2005/8/layout/hierarchy6"/>
    <dgm:cxn modelId="{0E72D645-7E90-47F5-A2BC-76A10FF806F1}" srcId="{DF658165-C939-4BD8-967F-4A12FF4A0030}" destId="{48FD4DC7-95E8-42ED-A8BB-3EEAC33E4D4D}" srcOrd="0" destOrd="0" parTransId="{A989AD60-B21C-4616-8E32-0225006E28B3}" sibTransId="{D10B86B8-B410-4970-BF79-7E325A610E56}"/>
    <dgm:cxn modelId="{043A0C4C-96D4-44B7-A5EB-7291F3721C5E}" srcId="{C597D6E6-6D45-4937-A555-C29E49DACA0C}" destId="{DF658165-C939-4BD8-967F-4A12FF4A0030}" srcOrd="1" destOrd="0" parTransId="{DDF54D67-2BB3-4859-88E1-74B9FAFDCF24}" sibTransId="{3EAEFC48-F4A3-4DBF-9C77-FECF9ED06249}"/>
    <dgm:cxn modelId="{8E7EDF4C-4915-41B9-858B-5140D343D191}" type="presOf" srcId="{712FD647-5193-4654-8071-8320F1D2D74B}" destId="{0542DBD4-C1F5-49E4-8F65-9165A7EC34EB}" srcOrd="0" destOrd="0" presId="urn:microsoft.com/office/officeart/2005/8/layout/hierarchy6"/>
    <dgm:cxn modelId="{1A00C058-EC81-4CDC-817D-487A2F09A8DE}" type="presOf" srcId="{DDF54D67-2BB3-4859-88E1-74B9FAFDCF24}" destId="{BF77C560-0882-4EE7-9524-C82208EFB4CC}" srcOrd="0" destOrd="0" presId="urn:microsoft.com/office/officeart/2005/8/layout/hierarchy6"/>
    <dgm:cxn modelId="{2F37D959-41D1-4481-8EC1-8C5D45136618}" type="presOf" srcId="{B1E21D82-B2B8-413F-AFC5-162C7F1F4AF0}" destId="{A8E1EDA9-8350-42A1-83EC-00F341902DED}" srcOrd="0" destOrd="0" presId="urn:microsoft.com/office/officeart/2005/8/layout/hierarchy6"/>
    <dgm:cxn modelId="{840D127F-66BA-4B9F-AFCD-39F670537F89}" type="presOf" srcId="{8678202D-D8FC-4662-9CE5-3BE58F439647}" destId="{219F6A5D-D254-45A9-81A9-AE1AD0C66ED0}" srcOrd="0" destOrd="0" presId="urn:microsoft.com/office/officeart/2005/8/layout/hierarchy6"/>
    <dgm:cxn modelId="{9D7CE780-8EDD-428C-9191-F0214166D154}" srcId="{8678202D-D8FC-4662-9CE5-3BE58F439647}" destId="{D36FD293-F7FF-42C1-9221-45B67FDB40EF}" srcOrd="0" destOrd="0" parTransId="{DFA4081A-4B60-412B-9783-37F8E940F4B2}" sibTransId="{5A1BBD13-3075-40DB-9AB9-381068941FA6}"/>
    <dgm:cxn modelId="{47885B9F-61D4-4363-83C3-207589406215}" srcId="{DF658165-C939-4BD8-967F-4A12FF4A0030}" destId="{3EA9AD15-83BB-495F-A91E-CEB52E1C1F09}" srcOrd="1" destOrd="0" parTransId="{712FD647-5193-4654-8071-8320F1D2D74B}" sibTransId="{0A2AFE1D-C390-4A19-BC40-8346213C837C}"/>
    <dgm:cxn modelId="{ED097CA0-7D73-4358-97A9-5A42344E8B0E}" srcId="{AC4B3803-AA67-4706-B2F9-26EBE69CDE8C}" destId="{202A5299-8844-440E-B475-3E1B22FE7171}" srcOrd="0" destOrd="0" parTransId="{E65E7044-027B-441F-BBBD-1E6DB10649C5}" sibTransId="{C1340542-FE20-4621-9EFD-7BC4E6AB1CDB}"/>
    <dgm:cxn modelId="{9CE305AD-2685-4027-88E5-EF73C5179C5C}" type="presOf" srcId="{E65E7044-027B-441F-BBBD-1E6DB10649C5}" destId="{1A7DDCC1-9EA5-4BF1-9EA7-5A8FD2CC8DDF}" srcOrd="0" destOrd="0" presId="urn:microsoft.com/office/officeart/2005/8/layout/hierarchy6"/>
    <dgm:cxn modelId="{7FDFF7B7-9032-417A-9255-2948DFF9ADB9}" type="presOf" srcId="{C597D6E6-6D45-4937-A555-C29E49DACA0C}" destId="{987FF5A2-CEEA-4C0F-844C-113329DFC240}" srcOrd="0" destOrd="0" presId="urn:microsoft.com/office/officeart/2005/8/layout/hierarchy6"/>
    <dgm:cxn modelId="{1AEE69BC-8201-445A-B8D6-B79426343014}" srcId="{B1E21D82-B2B8-413F-AFC5-162C7F1F4AF0}" destId="{C7B5CE3A-23AC-47C5-B913-5788B5B862AF}" srcOrd="0" destOrd="0" parTransId="{C72E1095-B0C6-4A09-9932-43DED3A0D5DD}" sibTransId="{E54CD394-946C-4629-8F00-75D889472F91}"/>
    <dgm:cxn modelId="{271505CA-DB7E-4217-9216-33D7571C589E}" type="presOf" srcId="{3707ACC3-8432-44C5-9F01-8A9F72239F4A}" destId="{D49136FC-F355-4ED9-A315-8DAFCB2DD67C}" srcOrd="0" destOrd="0" presId="urn:microsoft.com/office/officeart/2005/8/layout/hierarchy6"/>
    <dgm:cxn modelId="{FAF95DD9-CE2F-483A-A8AF-70A9C27B3AF8}" type="presOf" srcId="{48FD4DC7-95E8-42ED-A8BB-3EEAC33E4D4D}" destId="{68CA13DB-579A-47EE-8814-8BDC0E1C30D5}" srcOrd="0" destOrd="0" presId="urn:microsoft.com/office/officeart/2005/8/layout/hierarchy6"/>
    <dgm:cxn modelId="{09E5BCDB-D042-45BB-9982-9882C8BFD80F}" type="presOf" srcId="{202A5299-8844-440E-B475-3E1B22FE7171}" destId="{A34F568B-C97A-4D04-ADA9-3BACBB0266DE}" srcOrd="0" destOrd="0" presId="urn:microsoft.com/office/officeart/2005/8/layout/hierarchy6"/>
    <dgm:cxn modelId="{A7B96EDE-C6A2-4BA8-AEA0-9C84D599C781}" srcId="{C597D6E6-6D45-4937-A555-C29E49DACA0C}" destId="{4E69B237-781E-4548-9BCF-7648F638C159}" srcOrd="0" destOrd="0" parTransId="{6B1332F4-7686-432E-8ECB-0698A59B65E0}" sibTransId="{D5DAF83B-F457-43E9-802B-E10EF97EBBFB}"/>
    <dgm:cxn modelId="{7D8EE6E6-8B3B-4CA0-AE9E-61D3095BAD69}" type="presOf" srcId="{D413CE11-131C-42FD-A56E-0A6DBA7C8386}" destId="{AE3533C2-3D31-4B7F-A342-BAE84802ECB0}" srcOrd="0" destOrd="0" presId="urn:microsoft.com/office/officeart/2005/8/layout/hierarchy6"/>
    <dgm:cxn modelId="{E02394F2-D613-4429-A47B-D819E89DE4C2}" srcId="{C7B5CE3A-23AC-47C5-B913-5788B5B862AF}" destId="{8678202D-D8FC-4662-9CE5-3BE58F439647}" srcOrd="1" destOrd="0" parTransId="{A966E2A9-E4E9-465D-959A-C6262E640C16}" sibTransId="{B9620192-D737-459B-8707-34B3D139121E}"/>
    <dgm:cxn modelId="{382792F5-E317-4AD9-B5F8-DE7E5B720987}" type="presOf" srcId="{CEFEE625-765B-4DCD-8675-3CF6C6BC0B1F}" destId="{4C08A698-FD9D-4F5E-AD18-B01DE77539AF}" srcOrd="0" destOrd="0" presId="urn:microsoft.com/office/officeart/2005/8/layout/hierarchy6"/>
    <dgm:cxn modelId="{A8CFE0FB-4362-4B22-80AF-3882339B1DB3}" type="presOf" srcId="{3EA9AD15-83BB-495F-A91E-CEB52E1C1F09}" destId="{26A595CA-405C-479B-8A98-8C413BC78F18}" srcOrd="0" destOrd="0" presId="urn:microsoft.com/office/officeart/2005/8/layout/hierarchy6"/>
    <dgm:cxn modelId="{97FECCFC-F160-4241-B8A5-A95512C4561D}" type="presOf" srcId="{AC4B3803-AA67-4706-B2F9-26EBE69CDE8C}" destId="{396B82A4-ADDE-4CF2-A9C0-CC5DF0B45318}" srcOrd="0" destOrd="0" presId="urn:microsoft.com/office/officeart/2005/8/layout/hierarchy6"/>
    <dgm:cxn modelId="{9042F2FC-E8F1-4CB1-BE29-6FD9757BCCF2}" srcId="{8678202D-D8FC-4662-9CE5-3BE58F439647}" destId="{C597D6E6-6D45-4937-A555-C29E49DACA0C}" srcOrd="1" destOrd="0" parTransId="{D413CE11-131C-42FD-A56E-0A6DBA7C8386}" sibTransId="{AB4FFA8D-C3CA-4229-8517-7B835469A44A}"/>
    <dgm:cxn modelId="{67396755-93D1-4F19-A7D6-59AA9AC46FDF}" type="presParOf" srcId="{A8E1EDA9-8350-42A1-83EC-00F341902DED}" destId="{A0EE29B9-729F-4E11-AD0B-628C36C0CE4C}" srcOrd="0" destOrd="0" presId="urn:microsoft.com/office/officeart/2005/8/layout/hierarchy6"/>
    <dgm:cxn modelId="{A0ED18BF-4C42-4889-9CF6-5D910EEFDE32}" type="presParOf" srcId="{A0EE29B9-729F-4E11-AD0B-628C36C0CE4C}" destId="{B689A1AE-C254-4DD4-B27E-CDD6B9ED5A0C}" srcOrd="0" destOrd="0" presId="urn:microsoft.com/office/officeart/2005/8/layout/hierarchy6"/>
    <dgm:cxn modelId="{074E0146-219A-4457-9609-2431D418CA23}" type="presParOf" srcId="{B689A1AE-C254-4DD4-B27E-CDD6B9ED5A0C}" destId="{BC74ACAA-33E5-4DF6-835C-FE442E71CBC6}" srcOrd="0" destOrd="0" presId="urn:microsoft.com/office/officeart/2005/8/layout/hierarchy6"/>
    <dgm:cxn modelId="{1EC7FF30-445A-4AB5-A2A3-F1C5902C65FE}" type="presParOf" srcId="{BC74ACAA-33E5-4DF6-835C-FE442E71CBC6}" destId="{7C305046-0BEA-4216-A5FD-FAAFE29E5D3D}" srcOrd="0" destOrd="0" presId="urn:microsoft.com/office/officeart/2005/8/layout/hierarchy6"/>
    <dgm:cxn modelId="{39B15344-8611-4B2D-82BE-D43E945E452C}" type="presParOf" srcId="{BC74ACAA-33E5-4DF6-835C-FE442E71CBC6}" destId="{CA0B9E57-F2BD-40D7-B72F-1D25491BD642}" srcOrd="1" destOrd="0" presId="urn:microsoft.com/office/officeart/2005/8/layout/hierarchy6"/>
    <dgm:cxn modelId="{829B1B9A-4D1F-44D3-86F4-0B2A5F9E4633}" type="presParOf" srcId="{CA0B9E57-F2BD-40D7-B72F-1D25491BD642}" destId="{0AA610CB-6BE4-4DC9-9634-13FD1EF2DEF1}" srcOrd="0" destOrd="0" presId="urn:microsoft.com/office/officeart/2005/8/layout/hierarchy6"/>
    <dgm:cxn modelId="{30B11DC0-7725-4F13-8374-E20DC1D85061}" type="presParOf" srcId="{CA0B9E57-F2BD-40D7-B72F-1D25491BD642}" destId="{78753606-418A-4900-B1EA-0EFD53F5EE92}" srcOrd="1" destOrd="0" presId="urn:microsoft.com/office/officeart/2005/8/layout/hierarchy6"/>
    <dgm:cxn modelId="{7AF64155-6E1E-4C53-A314-9BFF92E1712C}" type="presParOf" srcId="{78753606-418A-4900-B1EA-0EFD53F5EE92}" destId="{396B82A4-ADDE-4CF2-A9C0-CC5DF0B45318}" srcOrd="0" destOrd="0" presId="urn:microsoft.com/office/officeart/2005/8/layout/hierarchy6"/>
    <dgm:cxn modelId="{4EA047B3-F53C-48E7-8200-23AB9FCA1DC8}" type="presParOf" srcId="{78753606-418A-4900-B1EA-0EFD53F5EE92}" destId="{DAAE169F-5422-4650-BC92-8C9DA1B544D0}" srcOrd="1" destOrd="0" presId="urn:microsoft.com/office/officeart/2005/8/layout/hierarchy6"/>
    <dgm:cxn modelId="{AB30719A-7E19-40F8-B1CF-FEBA3B0DCEE9}" type="presParOf" srcId="{DAAE169F-5422-4650-BC92-8C9DA1B544D0}" destId="{1A7DDCC1-9EA5-4BF1-9EA7-5A8FD2CC8DDF}" srcOrd="0" destOrd="0" presId="urn:microsoft.com/office/officeart/2005/8/layout/hierarchy6"/>
    <dgm:cxn modelId="{8FD7B90C-8CF2-4A6B-8070-B9F100859159}" type="presParOf" srcId="{DAAE169F-5422-4650-BC92-8C9DA1B544D0}" destId="{878ADC06-B811-441B-8964-24ABE3BDAEF6}" srcOrd="1" destOrd="0" presId="urn:microsoft.com/office/officeart/2005/8/layout/hierarchy6"/>
    <dgm:cxn modelId="{46B725D0-E780-419B-BD88-2F1B5D327FAC}" type="presParOf" srcId="{878ADC06-B811-441B-8964-24ABE3BDAEF6}" destId="{A34F568B-C97A-4D04-ADA9-3BACBB0266DE}" srcOrd="0" destOrd="0" presId="urn:microsoft.com/office/officeart/2005/8/layout/hierarchy6"/>
    <dgm:cxn modelId="{44E627D5-4931-4DF7-9F44-CCA9B8B8EB7B}" type="presParOf" srcId="{878ADC06-B811-441B-8964-24ABE3BDAEF6}" destId="{7F340AC2-0B7E-41E5-A161-CB909C4611B2}" srcOrd="1" destOrd="0" presId="urn:microsoft.com/office/officeart/2005/8/layout/hierarchy6"/>
    <dgm:cxn modelId="{AAEFEE2F-79BB-4EAD-BE4A-4D09F3A163B9}" type="presParOf" srcId="{DAAE169F-5422-4650-BC92-8C9DA1B544D0}" destId="{D49136FC-F355-4ED9-A315-8DAFCB2DD67C}" srcOrd="2" destOrd="0" presId="urn:microsoft.com/office/officeart/2005/8/layout/hierarchy6"/>
    <dgm:cxn modelId="{F9EBC29F-187F-4369-9971-165DFB180A4D}" type="presParOf" srcId="{DAAE169F-5422-4650-BC92-8C9DA1B544D0}" destId="{2CFA0BA5-79A7-4540-808B-DD232B57E7F1}" srcOrd="3" destOrd="0" presId="urn:microsoft.com/office/officeart/2005/8/layout/hierarchy6"/>
    <dgm:cxn modelId="{8115B29F-7D0E-4771-BA67-0F63DF989E50}" type="presParOf" srcId="{2CFA0BA5-79A7-4540-808B-DD232B57E7F1}" destId="{4C08A698-FD9D-4F5E-AD18-B01DE77539AF}" srcOrd="0" destOrd="0" presId="urn:microsoft.com/office/officeart/2005/8/layout/hierarchy6"/>
    <dgm:cxn modelId="{59CAF538-498D-4860-ADF2-9A387973F529}" type="presParOf" srcId="{2CFA0BA5-79A7-4540-808B-DD232B57E7F1}" destId="{5F1E7255-49CD-4FD6-BAC6-DC90590627FD}" srcOrd="1" destOrd="0" presId="urn:microsoft.com/office/officeart/2005/8/layout/hierarchy6"/>
    <dgm:cxn modelId="{2ABE9B04-25E6-4267-A07A-4BED1ABABCC3}" type="presParOf" srcId="{CA0B9E57-F2BD-40D7-B72F-1D25491BD642}" destId="{B5D612FC-724B-4A5F-8DED-B29366DCFF0F}" srcOrd="2" destOrd="0" presId="urn:microsoft.com/office/officeart/2005/8/layout/hierarchy6"/>
    <dgm:cxn modelId="{CB6DE63D-86D0-498D-A254-56066F22562F}" type="presParOf" srcId="{CA0B9E57-F2BD-40D7-B72F-1D25491BD642}" destId="{34CB1869-CD5A-404C-84DF-ECB2A8971632}" srcOrd="3" destOrd="0" presId="urn:microsoft.com/office/officeart/2005/8/layout/hierarchy6"/>
    <dgm:cxn modelId="{9090ADB1-4630-4B42-AB58-BC032C44F798}" type="presParOf" srcId="{34CB1869-CD5A-404C-84DF-ECB2A8971632}" destId="{219F6A5D-D254-45A9-81A9-AE1AD0C66ED0}" srcOrd="0" destOrd="0" presId="urn:microsoft.com/office/officeart/2005/8/layout/hierarchy6"/>
    <dgm:cxn modelId="{89DB2640-2E54-4BDE-B9AB-C56704996EB6}" type="presParOf" srcId="{34CB1869-CD5A-404C-84DF-ECB2A8971632}" destId="{0A06D45B-7436-4C0F-A99A-3B746980E752}" srcOrd="1" destOrd="0" presId="urn:microsoft.com/office/officeart/2005/8/layout/hierarchy6"/>
    <dgm:cxn modelId="{D9E21D60-1E3A-40EC-898D-034CAA95BBFE}" type="presParOf" srcId="{0A06D45B-7436-4C0F-A99A-3B746980E752}" destId="{8D9BB9D0-2EBA-4FC8-88E4-A3B2FFE772F2}" srcOrd="0" destOrd="0" presId="urn:microsoft.com/office/officeart/2005/8/layout/hierarchy6"/>
    <dgm:cxn modelId="{750A595B-7929-4394-933F-DD0B8FF42A27}" type="presParOf" srcId="{0A06D45B-7436-4C0F-A99A-3B746980E752}" destId="{00703E43-B7E5-4FF1-95B7-7811AEA45DC9}" srcOrd="1" destOrd="0" presId="urn:microsoft.com/office/officeart/2005/8/layout/hierarchy6"/>
    <dgm:cxn modelId="{63E74CC2-4E83-4837-A80C-C8DA1567165A}" type="presParOf" srcId="{00703E43-B7E5-4FF1-95B7-7811AEA45DC9}" destId="{F02F87DB-24B3-4E37-967A-C8A7CD9FF7C0}" srcOrd="0" destOrd="0" presId="urn:microsoft.com/office/officeart/2005/8/layout/hierarchy6"/>
    <dgm:cxn modelId="{602ED039-93AB-48E6-81B6-F87BB9D1B41D}" type="presParOf" srcId="{00703E43-B7E5-4FF1-95B7-7811AEA45DC9}" destId="{648239F9-8D6A-41BF-8F6B-A65D197FDB4F}" srcOrd="1" destOrd="0" presId="urn:microsoft.com/office/officeart/2005/8/layout/hierarchy6"/>
    <dgm:cxn modelId="{976CE4C4-F9C2-460F-861C-4D42FF7808C4}" type="presParOf" srcId="{0A06D45B-7436-4C0F-A99A-3B746980E752}" destId="{AE3533C2-3D31-4B7F-A342-BAE84802ECB0}" srcOrd="2" destOrd="0" presId="urn:microsoft.com/office/officeart/2005/8/layout/hierarchy6"/>
    <dgm:cxn modelId="{2CC71AE3-97F8-4217-9B9A-B55F60DE53A8}" type="presParOf" srcId="{0A06D45B-7436-4C0F-A99A-3B746980E752}" destId="{2B246E0F-D610-4A64-8DDF-E8CE9B01EFE2}" srcOrd="3" destOrd="0" presId="urn:microsoft.com/office/officeart/2005/8/layout/hierarchy6"/>
    <dgm:cxn modelId="{F9D79007-FA64-47B2-9941-E70BA36E2C07}" type="presParOf" srcId="{2B246E0F-D610-4A64-8DDF-E8CE9B01EFE2}" destId="{987FF5A2-CEEA-4C0F-844C-113329DFC240}" srcOrd="0" destOrd="0" presId="urn:microsoft.com/office/officeart/2005/8/layout/hierarchy6"/>
    <dgm:cxn modelId="{6D254DE0-9559-4348-A5D3-9DE1D09FB183}" type="presParOf" srcId="{2B246E0F-D610-4A64-8DDF-E8CE9B01EFE2}" destId="{A197BC1C-28B3-4B76-915C-6CF95E9A035D}" srcOrd="1" destOrd="0" presId="urn:microsoft.com/office/officeart/2005/8/layout/hierarchy6"/>
    <dgm:cxn modelId="{60B1B7EF-078A-4AB7-8B3D-CA299C094C5B}" type="presParOf" srcId="{A197BC1C-28B3-4B76-915C-6CF95E9A035D}" destId="{9CD7580E-8833-43BB-89CC-F51E6CBF8B9A}" srcOrd="0" destOrd="0" presId="urn:microsoft.com/office/officeart/2005/8/layout/hierarchy6"/>
    <dgm:cxn modelId="{E2A261B4-1942-4CBD-8EF8-505E283F77B4}" type="presParOf" srcId="{A197BC1C-28B3-4B76-915C-6CF95E9A035D}" destId="{42ACA703-DF1E-435F-981F-F1816AD7C6D0}" srcOrd="1" destOrd="0" presId="urn:microsoft.com/office/officeart/2005/8/layout/hierarchy6"/>
    <dgm:cxn modelId="{F207EB84-A529-4508-ACEF-5C69245D6F06}" type="presParOf" srcId="{42ACA703-DF1E-435F-981F-F1816AD7C6D0}" destId="{3FBCD3C0-D5ED-4DEC-9710-4B99D6F1AEDF}" srcOrd="0" destOrd="0" presId="urn:microsoft.com/office/officeart/2005/8/layout/hierarchy6"/>
    <dgm:cxn modelId="{E2890E6E-050C-4D2D-993F-E08B028D9F0C}" type="presParOf" srcId="{42ACA703-DF1E-435F-981F-F1816AD7C6D0}" destId="{4F6CCD19-F613-49ED-83D7-5367644E9145}" srcOrd="1" destOrd="0" presId="urn:microsoft.com/office/officeart/2005/8/layout/hierarchy6"/>
    <dgm:cxn modelId="{EF081FBA-38CA-4547-99E5-A0BCCC9F0F7E}" type="presParOf" srcId="{A197BC1C-28B3-4B76-915C-6CF95E9A035D}" destId="{BF77C560-0882-4EE7-9524-C82208EFB4CC}" srcOrd="2" destOrd="0" presId="urn:microsoft.com/office/officeart/2005/8/layout/hierarchy6"/>
    <dgm:cxn modelId="{2B74894F-27D2-41C4-8CBE-F9D0892C90F0}" type="presParOf" srcId="{A197BC1C-28B3-4B76-915C-6CF95E9A035D}" destId="{E56F1745-3044-4AF9-9195-3321A7F6EC94}" srcOrd="3" destOrd="0" presId="urn:microsoft.com/office/officeart/2005/8/layout/hierarchy6"/>
    <dgm:cxn modelId="{12DDFA4B-4449-46E6-BAB6-2FC856258322}" type="presParOf" srcId="{E56F1745-3044-4AF9-9195-3321A7F6EC94}" destId="{05A3307F-4AD8-4AC8-9581-330633524584}" srcOrd="0" destOrd="0" presId="urn:microsoft.com/office/officeart/2005/8/layout/hierarchy6"/>
    <dgm:cxn modelId="{14ABBF21-550B-438C-A5B6-62A0FD50320F}" type="presParOf" srcId="{E56F1745-3044-4AF9-9195-3321A7F6EC94}" destId="{65B267C9-BF27-49E4-A8FF-EC380F41B67B}" srcOrd="1" destOrd="0" presId="urn:microsoft.com/office/officeart/2005/8/layout/hierarchy6"/>
    <dgm:cxn modelId="{B17C50F6-9261-4C5A-8D5F-485EAB316D63}" type="presParOf" srcId="{65B267C9-BF27-49E4-A8FF-EC380F41B67B}" destId="{51549A6A-379B-46B2-8820-199D2E5D103E}" srcOrd="0" destOrd="0" presId="urn:microsoft.com/office/officeart/2005/8/layout/hierarchy6"/>
    <dgm:cxn modelId="{D3A41220-E099-4857-B3D8-D5757161263C}" type="presParOf" srcId="{65B267C9-BF27-49E4-A8FF-EC380F41B67B}" destId="{8AE7EEB6-B1D4-42BC-B6CB-47B125D40934}" srcOrd="1" destOrd="0" presId="urn:microsoft.com/office/officeart/2005/8/layout/hierarchy6"/>
    <dgm:cxn modelId="{43087BEF-F16F-490B-A35C-B743FE3D05E1}" type="presParOf" srcId="{8AE7EEB6-B1D4-42BC-B6CB-47B125D40934}" destId="{68CA13DB-579A-47EE-8814-8BDC0E1C30D5}" srcOrd="0" destOrd="0" presId="urn:microsoft.com/office/officeart/2005/8/layout/hierarchy6"/>
    <dgm:cxn modelId="{B213850A-BF40-4397-BAD9-6AF3AAAE09F2}" type="presParOf" srcId="{8AE7EEB6-B1D4-42BC-B6CB-47B125D40934}" destId="{480F455A-B8BA-4C15-AD53-953AD4CE089F}" srcOrd="1" destOrd="0" presId="urn:microsoft.com/office/officeart/2005/8/layout/hierarchy6"/>
    <dgm:cxn modelId="{0A5E3FB8-1A3A-4999-802A-AB8CF943DA95}" type="presParOf" srcId="{65B267C9-BF27-49E4-A8FF-EC380F41B67B}" destId="{0542DBD4-C1F5-49E4-8F65-9165A7EC34EB}" srcOrd="2" destOrd="0" presId="urn:microsoft.com/office/officeart/2005/8/layout/hierarchy6"/>
    <dgm:cxn modelId="{32E0D28C-E5EB-47BA-B704-816971B3A7EA}" type="presParOf" srcId="{65B267C9-BF27-49E4-A8FF-EC380F41B67B}" destId="{9AA41A05-642D-4D6D-BF26-0F601AA87B5A}" srcOrd="3" destOrd="0" presId="urn:microsoft.com/office/officeart/2005/8/layout/hierarchy6"/>
    <dgm:cxn modelId="{3E8CCB49-048C-44FE-AC91-27C487334933}" type="presParOf" srcId="{9AA41A05-642D-4D6D-BF26-0F601AA87B5A}" destId="{26A595CA-405C-479B-8A98-8C413BC78F18}" srcOrd="0" destOrd="0" presId="urn:microsoft.com/office/officeart/2005/8/layout/hierarchy6"/>
    <dgm:cxn modelId="{131BABD9-F2F7-40D8-8F86-E8C02FE422AC}" type="presParOf" srcId="{9AA41A05-642D-4D6D-BF26-0F601AA87B5A}" destId="{EE09DB65-EF74-462F-89AC-E7A854C2BF0C}" srcOrd="1" destOrd="0" presId="urn:microsoft.com/office/officeart/2005/8/layout/hierarchy6"/>
    <dgm:cxn modelId="{7F33E85B-EF14-4D1C-B9B7-B6440C460673}" type="presParOf" srcId="{A8E1EDA9-8350-42A1-83EC-00F341902DED}" destId="{D00F86E9-1B13-448A-8846-34D6041C5E6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2884A8-C61A-47E0-88A0-4B991582B611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469192A-6BB4-43FF-ABAD-AECC7A555A59}">
      <dgm:prSet phldrT="[Texte]"/>
      <dgm:spPr/>
      <dgm:t>
        <a:bodyPr/>
        <a:lstStyle/>
        <a:p>
          <a:r>
            <a:rPr lang="fr-FR" dirty="0" err="1"/>
            <a:t>Collecting</a:t>
          </a:r>
          <a:endParaRPr lang="fr-FR" dirty="0"/>
        </a:p>
      </dgm:t>
    </dgm:pt>
    <dgm:pt modelId="{62C49693-A8A9-4E4A-9AF1-30DFB784115D}" type="parTrans" cxnId="{9A002231-5F20-4E6A-A938-25DD2B2E372F}">
      <dgm:prSet/>
      <dgm:spPr/>
      <dgm:t>
        <a:bodyPr/>
        <a:lstStyle/>
        <a:p>
          <a:endParaRPr lang="fr-FR"/>
        </a:p>
      </dgm:t>
    </dgm:pt>
    <dgm:pt modelId="{4C557C1E-EBD2-4E39-AA1A-AA26769CEC3F}" type="sibTrans" cxnId="{9A002231-5F20-4E6A-A938-25DD2B2E372F}">
      <dgm:prSet/>
      <dgm:spPr/>
      <dgm:t>
        <a:bodyPr/>
        <a:lstStyle/>
        <a:p>
          <a:endParaRPr lang="fr-FR"/>
        </a:p>
      </dgm:t>
    </dgm:pt>
    <dgm:pt modelId="{B2010812-3CC0-4CD4-8F83-87CA8F2F7BDD}">
      <dgm:prSet phldrT="[Texte]"/>
      <dgm:spPr/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A067CC6F-6678-406F-941D-9CCFD1CAB818}" type="parTrans" cxnId="{0E2002B6-1FE9-49D9-8754-B366D3A20265}">
      <dgm:prSet/>
      <dgm:spPr/>
      <dgm:t>
        <a:bodyPr/>
        <a:lstStyle/>
        <a:p>
          <a:endParaRPr lang="fr-FR"/>
        </a:p>
      </dgm:t>
    </dgm:pt>
    <dgm:pt modelId="{E3ECF18C-5EFB-4850-B5B9-1BBCB877A2B7}" type="sibTrans" cxnId="{0E2002B6-1FE9-49D9-8754-B366D3A20265}">
      <dgm:prSet/>
      <dgm:spPr/>
      <dgm:t>
        <a:bodyPr/>
        <a:lstStyle/>
        <a:p>
          <a:endParaRPr lang="fr-FR"/>
        </a:p>
      </dgm:t>
    </dgm:pt>
    <dgm:pt modelId="{2A38525C-7F37-4518-8BA5-C09B709FFF33}">
      <dgm:prSet phldrT="[Texte]"/>
      <dgm:spPr/>
      <dgm:t>
        <a:bodyPr/>
        <a:lstStyle/>
        <a:p>
          <a:r>
            <a:rPr lang="fr-FR" dirty="0"/>
            <a:t>Exploration</a:t>
          </a:r>
        </a:p>
      </dgm:t>
    </dgm:pt>
    <dgm:pt modelId="{207359FE-7FA6-42ED-8BEE-B78F61401ABC}" type="parTrans" cxnId="{F2456052-7D9C-4AA3-8AD2-C244AABB0140}">
      <dgm:prSet/>
      <dgm:spPr/>
      <dgm:t>
        <a:bodyPr/>
        <a:lstStyle/>
        <a:p>
          <a:endParaRPr lang="fr-FR"/>
        </a:p>
      </dgm:t>
    </dgm:pt>
    <dgm:pt modelId="{B05C062E-C9B5-4284-B2AA-35E0C99B8478}" type="sibTrans" cxnId="{F2456052-7D9C-4AA3-8AD2-C244AABB0140}">
      <dgm:prSet/>
      <dgm:spPr/>
      <dgm:t>
        <a:bodyPr/>
        <a:lstStyle/>
        <a:p>
          <a:endParaRPr lang="fr-FR"/>
        </a:p>
      </dgm:t>
    </dgm:pt>
    <dgm:pt modelId="{A29A1F2B-2871-4D83-8915-B48E7F70EBC9}">
      <dgm:prSet phldrT="[Texte]"/>
      <dgm:spPr/>
      <dgm:t>
        <a:bodyPr/>
        <a:lstStyle/>
        <a:p>
          <a:r>
            <a:rPr lang="fr-FR" dirty="0" err="1"/>
            <a:t>Modelisation</a:t>
          </a:r>
          <a:endParaRPr lang="fr-FR" dirty="0"/>
        </a:p>
      </dgm:t>
    </dgm:pt>
    <dgm:pt modelId="{7843552D-BB74-4C2F-A8E8-462258E9545D}" type="parTrans" cxnId="{E674EB49-8F6E-4641-BFAE-B2DE1302C651}">
      <dgm:prSet/>
      <dgm:spPr/>
      <dgm:t>
        <a:bodyPr/>
        <a:lstStyle/>
        <a:p>
          <a:endParaRPr lang="fr-FR"/>
        </a:p>
      </dgm:t>
    </dgm:pt>
    <dgm:pt modelId="{9A2E621D-850A-4753-B4E2-57C804F869B5}" type="sibTrans" cxnId="{E674EB49-8F6E-4641-BFAE-B2DE1302C651}">
      <dgm:prSet/>
      <dgm:spPr/>
      <dgm:t>
        <a:bodyPr/>
        <a:lstStyle/>
        <a:p>
          <a:endParaRPr lang="fr-FR"/>
        </a:p>
      </dgm:t>
    </dgm:pt>
    <dgm:pt modelId="{3B5E53A2-2252-4B41-B676-2B5D0024BBC3}">
      <dgm:prSet phldrT="[Texte]"/>
      <dgm:spPr/>
      <dgm:t>
        <a:bodyPr/>
        <a:lstStyle/>
        <a:p>
          <a:r>
            <a:rPr lang="fr-FR" dirty="0" err="1"/>
            <a:t>Linear</a:t>
          </a:r>
          <a:r>
            <a:rPr lang="fr-FR" dirty="0"/>
            <a:t> </a:t>
          </a:r>
          <a:r>
            <a:rPr lang="fr-FR" dirty="0" err="1"/>
            <a:t>Regression</a:t>
          </a:r>
          <a:endParaRPr lang="fr-FR" dirty="0"/>
        </a:p>
      </dgm:t>
    </dgm:pt>
    <dgm:pt modelId="{E1E66497-E8E2-4D55-90FC-C9DDDD98564C}" type="parTrans" cxnId="{A5C1531D-E04A-4611-9483-BDE46BD0843B}">
      <dgm:prSet/>
      <dgm:spPr/>
      <dgm:t>
        <a:bodyPr/>
        <a:lstStyle/>
        <a:p>
          <a:endParaRPr lang="fr-FR"/>
        </a:p>
      </dgm:t>
    </dgm:pt>
    <dgm:pt modelId="{5736680B-9395-4B0A-87B7-8FE588CB4156}" type="sibTrans" cxnId="{A5C1531D-E04A-4611-9483-BDE46BD0843B}">
      <dgm:prSet/>
      <dgm:spPr/>
      <dgm:t>
        <a:bodyPr/>
        <a:lstStyle/>
        <a:p>
          <a:endParaRPr lang="fr-FR"/>
        </a:p>
      </dgm:t>
    </dgm:pt>
    <dgm:pt modelId="{684E4FCB-BA2C-43FB-971E-E63B8187774A}">
      <dgm:prSet phldrT="[Texte]"/>
      <dgm:spPr/>
      <dgm:t>
        <a:bodyPr/>
        <a:lstStyle/>
        <a:p>
          <a:r>
            <a:rPr lang="fr-FR" dirty="0" err="1"/>
            <a:t>What</a:t>
          </a:r>
          <a:r>
            <a:rPr lang="fr-FR" dirty="0"/>
            <a:t> </a:t>
          </a:r>
          <a:r>
            <a:rPr lang="fr-FR" dirty="0" err="1"/>
            <a:t>is</a:t>
          </a:r>
          <a:r>
            <a:rPr lang="fr-FR" dirty="0"/>
            <a:t> </a:t>
          </a:r>
          <a:r>
            <a:rPr lang="fr-FR" dirty="0" err="1"/>
            <a:t>available</a:t>
          </a:r>
          <a:r>
            <a:rPr lang="fr-FR" dirty="0"/>
            <a:t>?</a:t>
          </a:r>
        </a:p>
      </dgm:t>
    </dgm:pt>
    <dgm:pt modelId="{461FAA88-ACA5-454D-AB7B-29EE1D731915}" type="parTrans" cxnId="{B34B3674-48FC-4D3A-B395-4893E06C0302}">
      <dgm:prSet/>
      <dgm:spPr/>
      <dgm:t>
        <a:bodyPr/>
        <a:lstStyle/>
        <a:p>
          <a:endParaRPr lang="fr-FR"/>
        </a:p>
      </dgm:t>
    </dgm:pt>
    <dgm:pt modelId="{D6321424-4208-4CDA-9F35-7CC7C5002458}" type="sibTrans" cxnId="{B34B3674-48FC-4D3A-B395-4893E06C0302}">
      <dgm:prSet/>
      <dgm:spPr/>
      <dgm:t>
        <a:bodyPr/>
        <a:lstStyle/>
        <a:p>
          <a:endParaRPr lang="fr-FR"/>
        </a:p>
      </dgm:t>
    </dgm:pt>
    <dgm:pt modelId="{4E02CEC6-83E0-4132-AA9A-93B404AE4A0F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FA8DF389-F70B-44FC-8522-FB13FA82E6AE}" type="parTrans" cxnId="{9B65FBA1-8D1C-465D-878E-6C085BA31AFB}">
      <dgm:prSet/>
      <dgm:spPr/>
      <dgm:t>
        <a:bodyPr/>
        <a:lstStyle/>
        <a:p>
          <a:endParaRPr lang="fr-FR"/>
        </a:p>
      </dgm:t>
    </dgm:pt>
    <dgm:pt modelId="{94EBF6ED-5218-4CCE-95C4-640A039B50D5}" type="sibTrans" cxnId="{9B65FBA1-8D1C-465D-878E-6C085BA31AFB}">
      <dgm:prSet/>
      <dgm:spPr/>
      <dgm:t>
        <a:bodyPr/>
        <a:lstStyle/>
        <a:p>
          <a:endParaRPr lang="fr-FR"/>
        </a:p>
      </dgm:t>
    </dgm:pt>
    <dgm:pt modelId="{0FAECC72-DE13-47F7-9479-7A2C4C508070}">
      <dgm:prSet phldrT="[Texte]"/>
      <dgm:spPr/>
      <dgm:t>
        <a:bodyPr/>
        <a:lstStyle/>
        <a:p>
          <a:r>
            <a:rPr lang="fr-FR" dirty="0" err="1"/>
            <a:t>Cleaning</a:t>
          </a:r>
          <a:endParaRPr lang="fr-FR" dirty="0"/>
        </a:p>
      </dgm:t>
    </dgm:pt>
    <dgm:pt modelId="{9F15E4E1-4BD6-43F9-BAED-F83765E107B1}" type="parTrans" cxnId="{92190E8A-86E9-4E6F-895C-7E8C74FBC841}">
      <dgm:prSet/>
      <dgm:spPr/>
      <dgm:t>
        <a:bodyPr/>
        <a:lstStyle/>
        <a:p>
          <a:endParaRPr lang="fr-FR"/>
        </a:p>
      </dgm:t>
    </dgm:pt>
    <dgm:pt modelId="{F92B907B-F5E0-493A-A493-E94455E068ED}" type="sibTrans" cxnId="{92190E8A-86E9-4E6F-895C-7E8C74FBC841}">
      <dgm:prSet/>
      <dgm:spPr/>
      <dgm:t>
        <a:bodyPr/>
        <a:lstStyle/>
        <a:p>
          <a:endParaRPr lang="fr-FR"/>
        </a:p>
      </dgm:t>
    </dgm:pt>
    <dgm:pt modelId="{4507F6C0-302D-433C-8F0A-097805E7893A}">
      <dgm:prSet phldrT="[Texte]"/>
      <dgm:spPr/>
      <dgm:t>
        <a:bodyPr/>
        <a:lstStyle/>
        <a:p>
          <a:r>
            <a:rPr lang="fr-FR" dirty="0" err="1"/>
            <a:t>Merging</a:t>
          </a:r>
          <a:endParaRPr lang="fr-FR" dirty="0"/>
        </a:p>
      </dgm:t>
    </dgm:pt>
    <dgm:pt modelId="{B8D9E2BF-5FF7-4113-BE81-1BF912736F26}" type="parTrans" cxnId="{F4AC1447-FA2B-41B2-AF5A-8D8EA139C89A}">
      <dgm:prSet/>
      <dgm:spPr/>
      <dgm:t>
        <a:bodyPr/>
        <a:lstStyle/>
        <a:p>
          <a:endParaRPr lang="fr-FR"/>
        </a:p>
      </dgm:t>
    </dgm:pt>
    <dgm:pt modelId="{1C92349F-4256-435E-B92D-C2D8DEBB84ED}" type="sibTrans" cxnId="{F4AC1447-FA2B-41B2-AF5A-8D8EA139C89A}">
      <dgm:prSet/>
      <dgm:spPr/>
      <dgm:t>
        <a:bodyPr/>
        <a:lstStyle/>
        <a:p>
          <a:endParaRPr lang="fr-FR"/>
        </a:p>
      </dgm:t>
    </dgm:pt>
    <dgm:pt modelId="{BB89F4A7-B439-4CB2-8612-999849DFDAF7}">
      <dgm:prSet phldrT="[Texte]"/>
      <dgm:spPr/>
      <dgm:t>
        <a:bodyPr/>
        <a:lstStyle/>
        <a:p>
          <a:endParaRPr lang="fr-FR" dirty="0"/>
        </a:p>
      </dgm:t>
    </dgm:pt>
    <dgm:pt modelId="{B6A99A1A-B90D-4921-8390-842F1420DD03}" type="parTrans" cxnId="{DD868377-0B75-4329-84B4-3E831F8F0431}">
      <dgm:prSet/>
      <dgm:spPr/>
      <dgm:t>
        <a:bodyPr/>
        <a:lstStyle/>
        <a:p>
          <a:endParaRPr lang="fr-FR"/>
        </a:p>
      </dgm:t>
    </dgm:pt>
    <dgm:pt modelId="{11463A23-5111-4D40-B577-6724BB4FF59D}" type="sibTrans" cxnId="{DD868377-0B75-4329-84B4-3E831F8F0431}">
      <dgm:prSet/>
      <dgm:spPr/>
      <dgm:t>
        <a:bodyPr/>
        <a:lstStyle/>
        <a:p>
          <a:endParaRPr lang="fr-FR"/>
        </a:p>
      </dgm:t>
    </dgm:pt>
    <dgm:pt modelId="{CCEE202A-9C66-4B5B-9289-426BBFC462D0}">
      <dgm:prSet phldrT="[Texte]"/>
      <dgm:spPr/>
      <dgm:t>
        <a:bodyPr/>
        <a:lstStyle/>
        <a:p>
          <a:r>
            <a:rPr lang="fr-FR" dirty="0"/>
            <a:t>Display Target</a:t>
          </a:r>
        </a:p>
      </dgm:t>
    </dgm:pt>
    <dgm:pt modelId="{EF321253-5E6C-4880-A721-E67A72FBF07D}" type="parTrans" cxnId="{E0E0DAF5-0ADA-4A7F-8BFE-8D69E970BFCA}">
      <dgm:prSet/>
      <dgm:spPr/>
      <dgm:t>
        <a:bodyPr/>
        <a:lstStyle/>
        <a:p>
          <a:endParaRPr lang="fr-FR"/>
        </a:p>
      </dgm:t>
    </dgm:pt>
    <dgm:pt modelId="{A5ADBA4C-D5D4-4B0B-90EF-1757F1F6F114}" type="sibTrans" cxnId="{E0E0DAF5-0ADA-4A7F-8BFE-8D69E970BFCA}">
      <dgm:prSet/>
      <dgm:spPr/>
      <dgm:t>
        <a:bodyPr/>
        <a:lstStyle/>
        <a:p>
          <a:endParaRPr lang="fr-FR"/>
        </a:p>
      </dgm:t>
    </dgm:pt>
    <dgm:pt modelId="{323CE946-454B-4FC0-A452-1799607A768A}">
      <dgm:prSet phldrT="[Texte]"/>
      <dgm:spPr/>
      <dgm:t>
        <a:bodyPr/>
        <a:lstStyle/>
        <a:p>
          <a:r>
            <a:rPr lang="fr-FR" dirty="0" err="1"/>
            <a:t>Meaning</a:t>
          </a:r>
          <a:r>
            <a:rPr lang="fr-FR" dirty="0"/>
            <a:t>?</a:t>
          </a:r>
        </a:p>
      </dgm:t>
    </dgm:pt>
    <dgm:pt modelId="{D7F493F7-3514-476C-BDF8-F1F98284843A}" type="parTrans" cxnId="{84FAF4A0-0DC0-45DF-958D-42B379DB8E1C}">
      <dgm:prSet/>
      <dgm:spPr/>
      <dgm:t>
        <a:bodyPr/>
        <a:lstStyle/>
        <a:p>
          <a:endParaRPr lang="fr-FR"/>
        </a:p>
      </dgm:t>
    </dgm:pt>
    <dgm:pt modelId="{E5D8E115-32DD-4858-A4D0-D0BCAD76B7EA}" type="sibTrans" cxnId="{84FAF4A0-0DC0-45DF-958D-42B379DB8E1C}">
      <dgm:prSet/>
      <dgm:spPr/>
      <dgm:t>
        <a:bodyPr/>
        <a:lstStyle/>
        <a:p>
          <a:endParaRPr lang="fr-FR"/>
        </a:p>
      </dgm:t>
    </dgm:pt>
    <dgm:pt modelId="{A0314DAB-580D-45C4-BE6F-F0CCB9ED841F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B05EF502-46B9-4D4D-9370-A16ED432424A}" type="parTrans" cxnId="{C9CCDF14-C782-4D83-8C4A-FEE39ABDBE99}">
      <dgm:prSet/>
      <dgm:spPr/>
      <dgm:t>
        <a:bodyPr/>
        <a:lstStyle/>
        <a:p>
          <a:endParaRPr lang="fr-FR"/>
        </a:p>
      </dgm:t>
    </dgm:pt>
    <dgm:pt modelId="{F5FD3321-5421-4954-B377-2BB1068DAA55}" type="sibTrans" cxnId="{C9CCDF14-C782-4D83-8C4A-FEE39ABDBE99}">
      <dgm:prSet/>
      <dgm:spPr/>
      <dgm:t>
        <a:bodyPr/>
        <a:lstStyle/>
        <a:p>
          <a:endParaRPr lang="fr-FR"/>
        </a:p>
      </dgm:t>
    </dgm:pt>
    <dgm:pt modelId="{F8FD2C63-E51A-4C57-8FC5-195E28384400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34133AA0-53A9-4A88-826A-ADEE0CA49D7B}" type="parTrans" cxnId="{25BDBFA4-36E2-400F-B7D2-4C00910C89FD}">
      <dgm:prSet/>
      <dgm:spPr/>
      <dgm:t>
        <a:bodyPr/>
        <a:lstStyle/>
        <a:p>
          <a:endParaRPr lang="fr-FR"/>
        </a:p>
      </dgm:t>
    </dgm:pt>
    <dgm:pt modelId="{EEB01222-7F4D-4521-8B47-A5FA64C519E2}" type="sibTrans" cxnId="{25BDBFA4-36E2-400F-B7D2-4C00910C89FD}">
      <dgm:prSet/>
      <dgm:spPr/>
      <dgm:t>
        <a:bodyPr/>
        <a:lstStyle/>
        <a:p>
          <a:endParaRPr lang="fr-FR"/>
        </a:p>
      </dgm:t>
    </dgm:pt>
    <dgm:pt modelId="{C8583309-2BF5-4301-9858-FB10DA772249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DF556688-F5FA-4919-B50B-3D146505424D}" type="parTrans" cxnId="{67BE9AD7-DC50-4CAF-896B-129375B916ED}">
      <dgm:prSet/>
      <dgm:spPr/>
      <dgm:t>
        <a:bodyPr/>
        <a:lstStyle/>
        <a:p>
          <a:endParaRPr lang="fr-FR"/>
        </a:p>
      </dgm:t>
    </dgm:pt>
    <dgm:pt modelId="{39935BEA-A6B1-4FE9-B63A-E583F6CEDD17}" type="sibTrans" cxnId="{67BE9AD7-DC50-4CAF-896B-129375B916ED}">
      <dgm:prSet/>
      <dgm:spPr/>
      <dgm:t>
        <a:bodyPr/>
        <a:lstStyle/>
        <a:p>
          <a:endParaRPr lang="fr-FR"/>
        </a:p>
      </dgm:t>
    </dgm:pt>
    <dgm:pt modelId="{D420DDF6-6089-4CC8-AD51-4E779A3877D6}">
      <dgm:prSet phldrT="[Texte]"/>
      <dgm:spPr/>
      <dgm:t>
        <a:bodyPr/>
        <a:lstStyle/>
        <a:p>
          <a:r>
            <a:rPr lang="fr-FR" dirty="0"/>
            <a:t>Download</a:t>
          </a:r>
        </a:p>
      </dgm:t>
    </dgm:pt>
    <dgm:pt modelId="{E6AC31CB-682A-451B-A5C1-05FD5338405D}" type="parTrans" cxnId="{10EC01A3-2296-4803-9FAB-3ABEE118D762}">
      <dgm:prSet/>
      <dgm:spPr/>
      <dgm:t>
        <a:bodyPr/>
        <a:lstStyle/>
        <a:p>
          <a:endParaRPr lang="fr-FR"/>
        </a:p>
      </dgm:t>
    </dgm:pt>
    <dgm:pt modelId="{0D9E158D-8CB6-4FA1-AF4C-31A50B9EEE87}" type="sibTrans" cxnId="{10EC01A3-2296-4803-9FAB-3ABEE118D762}">
      <dgm:prSet/>
      <dgm:spPr/>
      <dgm:t>
        <a:bodyPr/>
        <a:lstStyle/>
        <a:p>
          <a:endParaRPr lang="fr-FR"/>
        </a:p>
      </dgm:t>
    </dgm:pt>
    <dgm:pt modelId="{A6CD5A5D-4746-4028-B83B-94DE3B56882F}">
      <dgm:prSet phldrT="[Texte]"/>
      <dgm:spPr/>
      <dgm:t>
        <a:bodyPr/>
        <a:lstStyle/>
        <a:p>
          <a:r>
            <a:rPr lang="fr-FR" dirty="0"/>
            <a:t>More </a:t>
          </a:r>
          <a:r>
            <a:rPr lang="fr-FR" dirty="0" err="1"/>
            <a:t>cleaning</a:t>
          </a:r>
          <a:r>
            <a:rPr lang="fr-FR" dirty="0"/>
            <a:t>?</a:t>
          </a:r>
        </a:p>
      </dgm:t>
    </dgm:pt>
    <dgm:pt modelId="{91868FCC-E226-4F51-87FB-D00F697B4393}" type="parTrans" cxnId="{F8B77042-7A47-4267-8788-5AD1C8F2F342}">
      <dgm:prSet/>
      <dgm:spPr/>
      <dgm:t>
        <a:bodyPr/>
        <a:lstStyle/>
        <a:p>
          <a:endParaRPr lang="fr-FR"/>
        </a:p>
      </dgm:t>
    </dgm:pt>
    <dgm:pt modelId="{AD7CF910-8ECE-4376-8C90-50DDE4926528}" type="sibTrans" cxnId="{F8B77042-7A47-4267-8788-5AD1C8F2F342}">
      <dgm:prSet/>
      <dgm:spPr/>
      <dgm:t>
        <a:bodyPr/>
        <a:lstStyle/>
        <a:p>
          <a:endParaRPr lang="fr-FR"/>
        </a:p>
      </dgm:t>
    </dgm:pt>
    <dgm:pt modelId="{D3EA6D0A-AE1D-437A-B25F-2CBC6D782E09}" type="pres">
      <dgm:prSet presAssocID="{0B2884A8-C61A-47E0-88A0-4B991582B611}" presName="Name0" presStyleCnt="0">
        <dgm:presLayoutVars>
          <dgm:dir/>
          <dgm:animLvl val="lvl"/>
          <dgm:resizeHandles val="exact"/>
        </dgm:presLayoutVars>
      </dgm:prSet>
      <dgm:spPr/>
    </dgm:pt>
    <dgm:pt modelId="{A8B60FC1-D798-4694-BD6A-660ED8082F5A}" type="pres">
      <dgm:prSet presAssocID="{0469192A-6BB4-43FF-ABAD-AECC7A555A59}" presName="composite" presStyleCnt="0"/>
      <dgm:spPr/>
    </dgm:pt>
    <dgm:pt modelId="{E8B05688-E45A-4ABA-AA71-0A072B8680B5}" type="pres">
      <dgm:prSet presAssocID="{0469192A-6BB4-43FF-ABAD-AECC7A555A5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42188D5-C3DE-45DB-A634-05ADFE28CD04}" type="pres">
      <dgm:prSet presAssocID="{0469192A-6BB4-43FF-ABAD-AECC7A555A59}" presName="desTx" presStyleLbl="revTx" presStyleIdx="0" presStyleCnt="4">
        <dgm:presLayoutVars>
          <dgm:bulletEnabled val="1"/>
        </dgm:presLayoutVars>
      </dgm:prSet>
      <dgm:spPr/>
    </dgm:pt>
    <dgm:pt modelId="{08C0D104-5104-48C8-8EB1-1E4EB650B10C}" type="pres">
      <dgm:prSet presAssocID="{4C557C1E-EBD2-4E39-AA1A-AA26769CEC3F}" presName="space" presStyleCnt="0"/>
      <dgm:spPr/>
    </dgm:pt>
    <dgm:pt modelId="{9875E8CF-687B-4BAD-9B1E-A3D0734ECF80}" type="pres">
      <dgm:prSet presAssocID="{B2010812-3CC0-4CD4-8F83-87CA8F2F7BDD}" presName="composite" presStyleCnt="0"/>
      <dgm:spPr/>
    </dgm:pt>
    <dgm:pt modelId="{4673DFFF-1970-42D4-8886-B4F6928D42BF}" type="pres">
      <dgm:prSet presAssocID="{B2010812-3CC0-4CD4-8F83-87CA8F2F7BDD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9665076-877C-47BE-B9B3-4C18571A7925}" type="pres">
      <dgm:prSet presAssocID="{B2010812-3CC0-4CD4-8F83-87CA8F2F7BDD}" presName="desTx" presStyleLbl="revTx" presStyleIdx="1" presStyleCnt="4">
        <dgm:presLayoutVars>
          <dgm:bulletEnabled val="1"/>
        </dgm:presLayoutVars>
      </dgm:prSet>
      <dgm:spPr/>
    </dgm:pt>
    <dgm:pt modelId="{24309624-87A2-4F8B-B60C-7547DC10FD2C}" type="pres">
      <dgm:prSet presAssocID="{E3ECF18C-5EFB-4850-B5B9-1BBCB877A2B7}" presName="space" presStyleCnt="0"/>
      <dgm:spPr/>
    </dgm:pt>
    <dgm:pt modelId="{11382A30-4787-46B9-88BB-C1F953FC5BCF}" type="pres">
      <dgm:prSet presAssocID="{2A38525C-7F37-4518-8BA5-C09B709FFF33}" presName="composite" presStyleCnt="0"/>
      <dgm:spPr/>
    </dgm:pt>
    <dgm:pt modelId="{D88BBE5E-62D0-4ADD-9C87-24E9A1FA1376}" type="pres">
      <dgm:prSet presAssocID="{2A38525C-7F37-4518-8BA5-C09B709FFF33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EF91DAC-DE5C-4625-ADB0-5107187D9866}" type="pres">
      <dgm:prSet presAssocID="{2A38525C-7F37-4518-8BA5-C09B709FFF33}" presName="desTx" presStyleLbl="revTx" presStyleIdx="2" presStyleCnt="4">
        <dgm:presLayoutVars>
          <dgm:bulletEnabled val="1"/>
        </dgm:presLayoutVars>
      </dgm:prSet>
      <dgm:spPr/>
    </dgm:pt>
    <dgm:pt modelId="{5DE8E1D1-7041-45CB-9AE8-FA529C320A5E}" type="pres">
      <dgm:prSet presAssocID="{B05C062E-C9B5-4284-B2AA-35E0C99B8478}" presName="space" presStyleCnt="0"/>
      <dgm:spPr/>
    </dgm:pt>
    <dgm:pt modelId="{677B109F-1F2B-46C2-AC1A-74B1CB113D73}" type="pres">
      <dgm:prSet presAssocID="{A29A1F2B-2871-4D83-8915-B48E7F70EBC9}" presName="composite" presStyleCnt="0"/>
      <dgm:spPr/>
    </dgm:pt>
    <dgm:pt modelId="{F42DC3AA-E258-43BE-9DB5-EEF0C25D47E5}" type="pres">
      <dgm:prSet presAssocID="{A29A1F2B-2871-4D83-8915-B48E7F70EBC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D1C9062-AB8E-43CC-98BC-5B98F04119F3}" type="pres">
      <dgm:prSet presAssocID="{A29A1F2B-2871-4D83-8915-B48E7F70EBC9}" presName="desTx" presStyleLbl="revTx" presStyleIdx="3" presStyleCnt="4">
        <dgm:presLayoutVars>
          <dgm:bulletEnabled val="1"/>
        </dgm:presLayoutVars>
      </dgm:prSet>
      <dgm:spPr/>
    </dgm:pt>
    <dgm:pt modelId="{3019D30F-ACE1-45C0-8E78-5B86120CC2B6}" type="pres">
      <dgm:prSet presAssocID="{9A2E621D-850A-4753-B4E2-57C804F869B5}" presName="space" presStyleCnt="0"/>
      <dgm:spPr/>
    </dgm:pt>
    <dgm:pt modelId="{91FCAE87-C315-4AA4-B123-0BA7400C9BC4}" type="pres">
      <dgm:prSet presAssocID="{4E02CEC6-83E0-4132-AA9A-93B404AE4A0F}" presName="composite" presStyleCnt="0"/>
      <dgm:spPr/>
    </dgm:pt>
    <dgm:pt modelId="{468266D3-BD30-4DDF-9F9D-9A63974A7711}" type="pres">
      <dgm:prSet presAssocID="{4E02CEC6-83E0-4132-AA9A-93B404AE4A0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DCE491B-9046-4E18-8AEA-8C5B4C6502E4}" type="pres">
      <dgm:prSet presAssocID="{4E02CEC6-83E0-4132-AA9A-93B404AE4A0F}" presName="desTx" presStyleLbl="revTx" presStyleIdx="3" presStyleCnt="4">
        <dgm:presLayoutVars>
          <dgm:bulletEnabled val="1"/>
        </dgm:presLayoutVars>
      </dgm:prSet>
      <dgm:spPr/>
    </dgm:pt>
  </dgm:ptLst>
  <dgm:cxnLst>
    <dgm:cxn modelId="{C9CCDF14-C782-4D83-8C4A-FEE39ABDBE99}" srcId="{B2010812-3CC0-4CD4-8F83-87CA8F2F7BDD}" destId="{A0314DAB-580D-45C4-BE6F-F0CCB9ED841F}" srcOrd="2" destOrd="0" parTransId="{B05EF502-46B9-4D4D-9370-A16ED432424A}" sibTransId="{F5FD3321-5421-4954-B377-2BB1068DAA55}"/>
    <dgm:cxn modelId="{A5C1531D-E04A-4611-9483-BDE46BD0843B}" srcId="{A29A1F2B-2871-4D83-8915-B48E7F70EBC9}" destId="{3B5E53A2-2252-4B41-B676-2B5D0024BBC3}" srcOrd="0" destOrd="0" parTransId="{E1E66497-E8E2-4D55-90FC-C9DDDD98564C}" sibTransId="{5736680B-9395-4B0A-87B7-8FE588CB4156}"/>
    <dgm:cxn modelId="{80628124-14F7-4B2D-98D1-3E59B4FF979C}" type="presOf" srcId="{D420DDF6-6089-4CC8-AD51-4E779A3877D6}" destId="{D42188D5-C3DE-45DB-A634-05ADFE28CD04}" srcOrd="0" destOrd="0" presId="urn:microsoft.com/office/officeart/2005/8/layout/chevron1"/>
    <dgm:cxn modelId="{538B9E27-8995-421E-8A3B-212E057D8CF9}" type="presOf" srcId="{BB89F4A7-B439-4CB2-8612-999849DFDAF7}" destId="{39665076-877C-47BE-B9B3-4C18571A7925}" srcOrd="0" destOrd="3" presId="urn:microsoft.com/office/officeart/2005/8/layout/chevron1"/>
    <dgm:cxn modelId="{9A002231-5F20-4E6A-A938-25DD2B2E372F}" srcId="{0B2884A8-C61A-47E0-88A0-4B991582B611}" destId="{0469192A-6BB4-43FF-ABAD-AECC7A555A59}" srcOrd="0" destOrd="0" parTransId="{62C49693-A8A9-4E4A-9AF1-30DFB784115D}" sibTransId="{4C557C1E-EBD2-4E39-AA1A-AA26769CEC3F}"/>
    <dgm:cxn modelId="{0D6A475C-FFD2-493E-92EE-781E9F33F336}" type="presOf" srcId="{4E02CEC6-83E0-4132-AA9A-93B404AE4A0F}" destId="{468266D3-BD30-4DDF-9F9D-9A63974A7711}" srcOrd="0" destOrd="0" presId="urn:microsoft.com/office/officeart/2005/8/layout/chevron1"/>
    <dgm:cxn modelId="{F8B77042-7A47-4267-8788-5AD1C8F2F342}" srcId="{2A38525C-7F37-4518-8BA5-C09B709FFF33}" destId="{A6CD5A5D-4746-4028-B83B-94DE3B56882F}" srcOrd="2" destOrd="0" parTransId="{91868FCC-E226-4F51-87FB-D00F697B4393}" sibTransId="{AD7CF910-8ECE-4376-8C90-50DDE4926528}"/>
    <dgm:cxn modelId="{F4AC1447-FA2B-41B2-AF5A-8D8EA139C89A}" srcId="{B2010812-3CC0-4CD4-8F83-87CA8F2F7BDD}" destId="{4507F6C0-302D-433C-8F0A-097805E7893A}" srcOrd="1" destOrd="0" parTransId="{B8D9E2BF-5FF7-4113-BE81-1BF912736F26}" sibTransId="{1C92349F-4256-435E-B92D-C2D8DEBB84ED}"/>
    <dgm:cxn modelId="{E563BD49-404A-4AB9-93F9-038780C8E2D6}" type="presOf" srcId="{4507F6C0-302D-433C-8F0A-097805E7893A}" destId="{39665076-877C-47BE-B9B3-4C18571A7925}" srcOrd="0" destOrd="1" presId="urn:microsoft.com/office/officeart/2005/8/layout/chevron1"/>
    <dgm:cxn modelId="{E674EB49-8F6E-4641-BFAE-B2DE1302C651}" srcId="{0B2884A8-C61A-47E0-88A0-4B991582B611}" destId="{A29A1F2B-2871-4D83-8915-B48E7F70EBC9}" srcOrd="3" destOrd="0" parTransId="{7843552D-BB74-4C2F-A8E8-462258E9545D}" sibTransId="{9A2E621D-850A-4753-B4E2-57C804F869B5}"/>
    <dgm:cxn modelId="{F2456052-7D9C-4AA3-8AD2-C244AABB0140}" srcId="{0B2884A8-C61A-47E0-88A0-4B991582B611}" destId="{2A38525C-7F37-4518-8BA5-C09B709FFF33}" srcOrd="2" destOrd="0" parTransId="{207359FE-7FA6-42ED-8BEE-B78F61401ABC}" sibTransId="{B05C062E-C9B5-4284-B2AA-35E0C99B8478}"/>
    <dgm:cxn modelId="{B34B3674-48FC-4D3A-B395-4893E06C0302}" srcId="{2A38525C-7F37-4518-8BA5-C09B709FFF33}" destId="{684E4FCB-BA2C-43FB-971E-E63B8187774A}" srcOrd="0" destOrd="0" parTransId="{461FAA88-ACA5-454D-AB7B-29EE1D731915}" sibTransId="{D6321424-4208-4CDA-9F35-7CC7C5002458}"/>
    <dgm:cxn modelId="{DD868377-0B75-4329-84B4-3E831F8F0431}" srcId="{B2010812-3CC0-4CD4-8F83-87CA8F2F7BDD}" destId="{BB89F4A7-B439-4CB2-8612-999849DFDAF7}" srcOrd="3" destOrd="0" parTransId="{B6A99A1A-B90D-4921-8390-842F1420DD03}" sibTransId="{11463A23-5111-4D40-B577-6724BB4FF59D}"/>
    <dgm:cxn modelId="{6D9DAC80-8E02-4652-ABD8-F6109876F8A9}" type="presOf" srcId="{CCEE202A-9C66-4B5B-9289-426BBFC462D0}" destId="{6EF91DAC-DE5C-4625-ADB0-5107187D9866}" srcOrd="0" destOrd="3" presId="urn:microsoft.com/office/officeart/2005/8/layout/chevron1"/>
    <dgm:cxn modelId="{24126287-64D3-4624-BB08-33911215770B}" type="presOf" srcId="{0469192A-6BB4-43FF-ABAD-AECC7A555A59}" destId="{E8B05688-E45A-4ABA-AA71-0A072B8680B5}" srcOrd="0" destOrd="0" presId="urn:microsoft.com/office/officeart/2005/8/layout/chevron1"/>
    <dgm:cxn modelId="{92190E8A-86E9-4E6F-895C-7E8C74FBC841}" srcId="{B2010812-3CC0-4CD4-8F83-87CA8F2F7BDD}" destId="{0FAECC72-DE13-47F7-9479-7A2C4C508070}" srcOrd="0" destOrd="0" parTransId="{9F15E4E1-4BD6-43F9-BAED-F83765E107B1}" sibTransId="{F92B907B-F5E0-493A-A493-E94455E068ED}"/>
    <dgm:cxn modelId="{C5A09C95-CA01-4090-99E4-9C6352C02EED}" type="presOf" srcId="{0B2884A8-C61A-47E0-88A0-4B991582B611}" destId="{D3EA6D0A-AE1D-437A-B25F-2CBC6D782E09}" srcOrd="0" destOrd="0" presId="urn:microsoft.com/office/officeart/2005/8/layout/chevron1"/>
    <dgm:cxn modelId="{84FAF4A0-0DC0-45DF-958D-42B379DB8E1C}" srcId="{2A38525C-7F37-4518-8BA5-C09B709FFF33}" destId="{323CE946-454B-4FC0-A452-1799607A768A}" srcOrd="1" destOrd="0" parTransId="{D7F493F7-3514-476C-BDF8-F1F98284843A}" sibTransId="{E5D8E115-32DD-4858-A4D0-D0BCAD76B7EA}"/>
    <dgm:cxn modelId="{9B65FBA1-8D1C-465D-878E-6C085BA31AFB}" srcId="{0B2884A8-C61A-47E0-88A0-4B991582B611}" destId="{4E02CEC6-83E0-4132-AA9A-93B404AE4A0F}" srcOrd="4" destOrd="0" parTransId="{FA8DF389-F70B-44FC-8522-FB13FA82E6AE}" sibTransId="{94EBF6ED-5218-4CCE-95C4-640A039B50D5}"/>
    <dgm:cxn modelId="{10EC01A3-2296-4803-9FAB-3ABEE118D762}" srcId="{0469192A-6BB4-43FF-ABAD-AECC7A555A59}" destId="{D420DDF6-6089-4CC8-AD51-4E779A3877D6}" srcOrd="0" destOrd="0" parTransId="{E6AC31CB-682A-451B-A5C1-05FD5338405D}" sibTransId="{0D9E158D-8CB6-4FA1-AF4C-31A50B9EEE87}"/>
    <dgm:cxn modelId="{25BDBFA4-36E2-400F-B7D2-4C00910C89FD}" srcId="{2A38525C-7F37-4518-8BA5-C09B709FFF33}" destId="{F8FD2C63-E51A-4C57-8FC5-195E28384400}" srcOrd="4" destOrd="0" parTransId="{34133AA0-53A9-4A88-826A-ADEE0CA49D7B}" sibTransId="{EEB01222-7F4D-4521-8B47-A5FA64C519E2}"/>
    <dgm:cxn modelId="{029093A6-3679-414D-9FB7-D3F6A4AB2F5A}" type="presOf" srcId="{684E4FCB-BA2C-43FB-971E-E63B8187774A}" destId="{6EF91DAC-DE5C-4625-ADB0-5107187D9866}" srcOrd="0" destOrd="0" presId="urn:microsoft.com/office/officeart/2005/8/layout/chevron1"/>
    <dgm:cxn modelId="{FCB220AA-33CC-4A32-9765-E12C247DB516}" type="presOf" srcId="{A29A1F2B-2871-4D83-8915-B48E7F70EBC9}" destId="{F42DC3AA-E258-43BE-9DB5-EEF0C25D47E5}" srcOrd="0" destOrd="0" presId="urn:microsoft.com/office/officeart/2005/8/layout/chevron1"/>
    <dgm:cxn modelId="{0E6AB5B0-948E-41F4-9D48-99E1A0C1E7ED}" type="presOf" srcId="{3B5E53A2-2252-4B41-B676-2B5D0024BBC3}" destId="{1D1C9062-AB8E-43CC-98BC-5B98F04119F3}" srcOrd="0" destOrd="0" presId="urn:microsoft.com/office/officeart/2005/8/layout/chevron1"/>
    <dgm:cxn modelId="{0E2002B6-1FE9-49D9-8754-B366D3A20265}" srcId="{0B2884A8-C61A-47E0-88A0-4B991582B611}" destId="{B2010812-3CC0-4CD4-8F83-87CA8F2F7BDD}" srcOrd="1" destOrd="0" parTransId="{A067CC6F-6678-406F-941D-9CCFD1CAB818}" sibTransId="{E3ECF18C-5EFB-4850-B5B9-1BBCB877A2B7}"/>
    <dgm:cxn modelId="{CC1596BD-66E4-4A99-9624-48120E8FBB37}" type="presOf" srcId="{2A38525C-7F37-4518-8BA5-C09B709FFF33}" destId="{D88BBE5E-62D0-4ADD-9C87-24E9A1FA1376}" srcOrd="0" destOrd="0" presId="urn:microsoft.com/office/officeart/2005/8/layout/chevron1"/>
    <dgm:cxn modelId="{859139C1-BC94-42AA-8A0E-8A6BB0B2E29E}" type="presOf" srcId="{0FAECC72-DE13-47F7-9479-7A2C4C508070}" destId="{39665076-877C-47BE-B9B3-4C18571A7925}" srcOrd="0" destOrd="0" presId="urn:microsoft.com/office/officeart/2005/8/layout/chevron1"/>
    <dgm:cxn modelId="{AF3AC7C7-F2BA-4F6A-B122-F6BFBC0E00FB}" type="presOf" srcId="{A0314DAB-580D-45C4-BE6F-F0CCB9ED841F}" destId="{39665076-877C-47BE-B9B3-4C18571A7925}" srcOrd="0" destOrd="2" presId="urn:microsoft.com/office/officeart/2005/8/layout/chevron1"/>
    <dgm:cxn modelId="{67BE9AD7-DC50-4CAF-896B-129375B916ED}" srcId="{A29A1F2B-2871-4D83-8915-B48E7F70EBC9}" destId="{C8583309-2BF5-4301-9858-FB10DA772249}" srcOrd="1" destOrd="0" parTransId="{DF556688-F5FA-4919-B50B-3D146505424D}" sibTransId="{39935BEA-A6B1-4FE9-B63A-E583F6CEDD17}"/>
    <dgm:cxn modelId="{2BBA67D8-A7F9-4E6A-AFE8-1CCDDD775E5D}" type="presOf" srcId="{B2010812-3CC0-4CD4-8F83-87CA8F2F7BDD}" destId="{4673DFFF-1970-42D4-8886-B4F6928D42BF}" srcOrd="0" destOrd="0" presId="urn:microsoft.com/office/officeart/2005/8/layout/chevron1"/>
    <dgm:cxn modelId="{CAE913E4-3965-432C-A34E-10B474AABCDA}" type="presOf" srcId="{323CE946-454B-4FC0-A452-1799607A768A}" destId="{6EF91DAC-DE5C-4625-ADB0-5107187D9866}" srcOrd="0" destOrd="1" presId="urn:microsoft.com/office/officeart/2005/8/layout/chevron1"/>
    <dgm:cxn modelId="{3B6933E9-389B-4FD2-A9D8-E9905F15970B}" type="presOf" srcId="{C8583309-2BF5-4301-9858-FB10DA772249}" destId="{1D1C9062-AB8E-43CC-98BC-5B98F04119F3}" srcOrd="0" destOrd="1" presId="urn:microsoft.com/office/officeart/2005/8/layout/chevron1"/>
    <dgm:cxn modelId="{E8D49EED-2B6C-4C4A-A332-41A288953F1C}" type="presOf" srcId="{F8FD2C63-E51A-4C57-8FC5-195E28384400}" destId="{6EF91DAC-DE5C-4625-ADB0-5107187D9866}" srcOrd="0" destOrd="4" presId="urn:microsoft.com/office/officeart/2005/8/layout/chevron1"/>
    <dgm:cxn modelId="{E0E0DAF5-0ADA-4A7F-8BFE-8D69E970BFCA}" srcId="{2A38525C-7F37-4518-8BA5-C09B709FFF33}" destId="{CCEE202A-9C66-4B5B-9289-426BBFC462D0}" srcOrd="3" destOrd="0" parTransId="{EF321253-5E6C-4880-A721-E67A72FBF07D}" sibTransId="{A5ADBA4C-D5D4-4B0B-90EF-1757F1F6F114}"/>
    <dgm:cxn modelId="{6B9800F6-E708-4B89-912C-4678A6DB22C3}" type="presOf" srcId="{A6CD5A5D-4746-4028-B83B-94DE3B56882F}" destId="{6EF91DAC-DE5C-4625-ADB0-5107187D9866}" srcOrd="0" destOrd="2" presId="urn:microsoft.com/office/officeart/2005/8/layout/chevron1"/>
    <dgm:cxn modelId="{CF983C9D-0C0A-49BD-92CD-A395CF65C1E4}" type="presParOf" srcId="{D3EA6D0A-AE1D-437A-B25F-2CBC6D782E09}" destId="{A8B60FC1-D798-4694-BD6A-660ED8082F5A}" srcOrd="0" destOrd="0" presId="urn:microsoft.com/office/officeart/2005/8/layout/chevron1"/>
    <dgm:cxn modelId="{5AFFD073-ADB8-4DC2-87BD-C67D01CC501C}" type="presParOf" srcId="{A8B60FC1-D798-4694-BD6A-660ED8082F5A}" destId="{E8B05688-E45A-4ABA-AA71-0A072B8680B5}" srcOrd="0" destOrd="0" presId="urn:microsoft.com/office/officeart/2005/8/layout/chevron1"/>
    <dgm:cxn modelId="{51286768-A378-4FFB-B726-8F4673BD261A}" type="presParOf" srcId="{A8B60FC1-D798-4694-BD6A-660ED8082F5A}" destId="{D42188D5-C3DE-45DB-A634-05ADFE28CD04}" srcOrd="1" destOrd="0" presId="urn:microsoft.com/office/officeart/2005/8/layout/chevron1"/>
    <dgm:cxn modelId="{7ADECF4C-4AEF-43C2-96C3-B50B9898DBD4}" type="presParOf" srcId="{D3EA6D0A-AE1D-437A-B25F-2CBC6D782E09}" destId="{08C0D104-5104-48C8-8EB1-1E4EB650B10C}" srcOrd="1" destOrd="0" presId="urn:microsoft.com/office/officeart/2005/8/layout/chevron1"/>
    <dgm:cxn modelId="{F65347CD-41A8-40EF-8EE9-455575537FA0}" type="presParOf" srcId="{D3EA6D0A-AE1D-437A-B25F-2CBC6D782E09}" destId="{9875E8CF-687B-4BAD-9B1E-A3D0734ECF80}" srcOrd="2" destOrd="0" presId="urn:microsoft.com/office/officeart/2005/8/layout/chevron1"/>
    <dgm:cxn modelId="{9884E71C-BDE8-410A-9FC0-B37DE03B7515}" type="presParOf" srcId="{9875E8CF-687B-4BAD-9B1E-A3D0734ECF80}" destId="{4673DFFF-1970-42D4-8886-B4F6928D42BF}" srcOrd="0" destOrd="0" presId="urn:microsoft.com/office/officeart/2005/8/layout/chevron1"/>
    <dgm:cxn modelId="{1E656B0E-C259-4F0D-A018-448D01CFFE09}" type="presParOf" srcId="{9875E8CF-687B-4BAD-9B1E-A3D0734ECF80}" destId="{39665076-877C-47BE-B9B3-4C18571A7925}" srcOrd="1" destOrd="0" presId="urn:microsoft.com/office/officeart/2005/8/layout/chevron1"/>
    <dgm:cxn modelId="{1F939D30-7F27-4859-9D28-152E1E10FC64}" type="presParOf" srcId="{D3EA6D0A-AE1D-437A-B25F-2CBC6D782E09}" destId="{24309624-87A2-4F8B-B60C-7547DC10FD2C}" srcOrd="3" destOrd="0" presId="urn:microsoft.com/office/officeart/2005/8/layout/chevron1"/>
    <dgm:cxn modelId="{27C5D062-4F70-41FA-859E-7929A148FBA4}" type="presParOf" srcId="{D3EA6D0A-AE1D-437A-B25F-2CBC6D782E09}" destId="{11382A30-4787-46B9-88BB-C1F953FC5BCF}" srcOrd="4" destOrd="0" presId="urn:microsoft.com/office/officeart/2005/8/layout/chevron1"/>
    <dgm:cxn modelId="{EDB09F9C-36BB-4804-852C-0E0D76C98B49}" type="presParOf" srcId="{11382A30-4787-46B9-88BB-C1F953FC5BCF}" destId="{D88BBE5E-62D0-4ADD-9C87-24E9A1FA1376}" srcOrd="0" destOrd="0" presId="urn:microsoft.com/office/officeart/2005/8/layout/chevron1"/>
    <dgm:cxn modelId="{AE1C2234-BF15-4DB7-8AE9-AF93C15B8CD1}" type="presParOf" srcId="{11382A30-4787-46B9-88BB-C1F953FC5BCF}" destId="{6EF91DAC-DE5C-4625-ADB0-5107187D9866}" srcOrd="1" destOrd="0" presId="urn:microsoft.com/office/officeart/2005/8/layout/chevron1"/>
    <dgm:cxn modelId="{5560E06B-981F-4E56-859F-6FC84FF14390}" type="presParOf" srcId="{D3EA6D0A-AE1D-437A-B25F-2CBC6D782E09}" destId="{5DE8E1D1-7041-45CB-9AE8-FA529C320A5E}" srcOrd="5" destOrd="0" presId="urn:microsoft.com/office/officeart/2005/8/layout/chevron1"/>
    <dgm:cxn modelId="{A282138E-4A1F-4C0F-9DC1-3025BA8D1BB1}" type="presParOf" srcId="{D3EA6D0A-AE1D-437A-B25F-2CBC6D782E09}" destId="{677B109F-1F2B-46C2-AC1A-74B1CB113D73}" srcOrd="6" destOrd="0" presId="urn:microsoft.com/office/officeart/2005/8/layout/chevron1"/>
    <dgm:cxn modelId="{3A381216-27F2-4E7C-90A2-8F7587420D2D}" type="presParOf" srcId="{677B109F-1F2B-46C2-AC1A-74B1CB113D73}" destId="{F42DC3AA-E258-43BE-9DB5-EEF0C25D47E5}" srcOrd="0" destOrd="0" presId="urn:microsoft.com/office/officeart/2005/8/layout/chevron1"/>
    <dgm:cxn modelId="{48F37752-6BE0-4BF2-A027-2E7EF81146BB}" type="presParOf" srcId="{677B109F-1F2B-46C2-AC1A-74B1CB113D73}" destId="{1D1C9062-AB8E-43CC-98BC-5B98F04119F3}" srcOrd="1" destOrd="0" presId="urn:microsoft.com/office/officeart/2005/8/layout/chevron1"/>
    <dgm:cxn modelId="{C6A8D20F-349B-4DF8-B448-17F2BC19C6CE}" type="presParOf" srcId="{D3EA6D0A-AE1D-437A-B25F-2CBC6D782E09}" destId="{3019D30F-ACE1-45C0-8E78-5B86120CC2B6}" srcOrd="7" destOrd="0" presId="urn:microsoft.com/office/officeart/2005/8/layout/chevron1"/>
    <dgm:cxn modelId="{F09CE41D-F0FF-4EAE-B97C-732EDD47859A}" type="presParOf" srcId="{D3EA6D0A-AE1D-437A-B25F-2CBC6D782E09}" destId="{91FCAE87-C315-4AA4-B123-0BA7400C9BC4}" srcOrd="8" destOrd="0" presId="urn:microsoft.com/office/officeart/2005/8/layout/chevron1"/>
    <dgm:cxn modelId="{25F79BD8-F3B4-49AD-A636-CDD2288352FD}" type="presParOf" srcId="{91FCAE87-C315-4AA4-B123-0BA7400C9BC4}" destId="{468266D3-BD30-4DDF-9F9D-9A63974A7711}" srcOrd="0" destOrd="0" presId="urn:microsoft.com/office/officeart/2005/8/layout/chevron1"/>
    <dgm:cxn modelId="{AEABDCF8-1DB6-4DFD-9582-E751EC550C96}" type="presParOf" srcId="{91FCAE87-C315-4AA4-B123-0BA7400C9BC4}" destId="{2DCE491B-9046-4E18-8AEA-8C5B4C6502E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05046-0BEA-4216-A5FD-FAAFE29E5D3D}">
      <dsp:nvSpPr>
        <dsp:cNvPr id="0" name=""/>
        <dsp:cNvSpPr/>
      </dsp:nvSpPr>
      <dsp:spPr>
        <a:xfrm>
          <a:off x="3797024" y="803"/>
          <a:ext cx="1558271" cy="10388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+ 100_000 points ?</a:t>
          </a:r>
        </a:p>
      </dsp:txBody>
      <dsp:txXfrm>
        <a:off x="3827451" y="31230"/>
        <a:ext cx="1497417" cy="977993"/>
      </dsp:txXfrm>
    </dsp:sp>
    <dsp:sp modelId="{0AA610CB-6BE4-4DC9-9634-13FD1EF2DEF1}">
      <dsp:nvSpPr>
        <dsp:cNvPr id="0" name=""/>
        <dsp:cNvSpPr/>
      </dsp:nvSpPr>
      <dsp:spPr>
        <a:xfrm>
          <a:off x="2550407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2025752" y="0"/>
              </a:moveTo>
              <a:lnTo>
                <a:pt x="2025752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B82A4-ADDE-4CF2-A9C0-CC5DF0B45318}">
      <dsp:nvSpPr>
        <dsp:cNvPr id="0" name=""/>
        <dsp:cNvSpPr/>
      </dsp:nvSpPr>
      <dsp:spPr>
        <a:xfrm>
          <a:off x="1771271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Images, son, texte</a:t>
          </a:r>
        </a:p>
      </dsp:txBody>
      <dsp:txXfrm>
        <a:off x="1801698" y="1485616"/>
        <a:ext cx="1497417" cy="977993"/>
      </dsp:txXfrm>
    </dsp:sp>
    <dsp:sp modelId="{1A7DDCC1-9EA5-4BF1-9EA7-5A8FD2CC8DDF}">
      <dsp:nvSpPr>
        <dsp:cNvPr id="0" name=""/>
        <dsp:cNvSpPr/>
      </dsp:nvSpPr>
      <dsp:spPr>
        <a:xfrm>
          <a:off x="1537530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F568B-C97A-4D04-ADA9-3BACBB0266DE}">
      <dsp:nvSpPr>
        <dsp:cNvPr id="0" name=""/>
        <dsp:cNvSpPr/>
      </dsp:nvSpPr>
      <dsp:spPr>
        <a:xfrm>
          <a:off x="758395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sp:txBody>
      <dsp:txXfrm>
        <a:off x="788822" y="2940003"/>
        <a:ext cx="1497417" cy="977993"/>
      </dsp:txXfrm>
    </dsp:sp>
    <dsp:sp modelId="{D49136FC-F355-4ED9-A315-8DAFCB2DD67C}">
      <dsp:nvSpPr>
        <dsp:cNvPr id="0" name=""/>
        <dsp:cNvSpPr/>
      </dsp:nvSpPr>
      <dsp:spPr>
        <a:xfrm>
          <a:off x="2550407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8A698-FD9D-4F5E-AD18-B01DE77539AF}">
      <dsp:nvSpPr>
        <dsp:cNvPr id="0" name=""/>
        <dsp:cNvSpPr/>
      </dsp:nvSpPr>
      <dsp:spPr>
        <a:xfrm>
          <a:off x="2784147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14574" y="2940003"/>
        <a:ext cx="1497417" cy="977993"/>
      </dsp:txXfrm>
    </dsp:sp>
    <dsp:sp modelId="{B5D612FC-724B-4A5F-8DED-B29366DCFF0F}">
      <dsp:nvSpPr>
        <dsp:cNvPr id="0" name=""/>
        <dsp:cNvSpPr/>
      </dsp:nvSpPr>
      <dsp:spPr>
        <a:xfrm>
          <a:off x="4576159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2025752" y="207769"/>
              </a:lnTo>
              <a:lnTo>
                <a:pt x="2025752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F6A5D-D254-45A9-81A9-AE1AD0C66ED0}">
      <dsp:nvSpPr>
        <dsp:cNvPr id="0" name=""/>
        <dsp:cNvSpPr/>
      </dsp:nvSpPr>
      <dsp:spPr>
        <a:xfrm>
          <a:off x="5822776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sp:txBody>
      <dsp:txXfrm>
        <a:off x="5853203" y="1485616"/>
        <a:ext cx="1497417" cy="977993"/>
      </dsp:txXfrm>
    </dsp:sp>
    <dsp:sp modelId="{8D9BB9D0-2EBA-4FC8-88E4-A3B2FFE772F2}">
      <dsp:nvSpPr>
        <dsp:cNvPr id="0" name=""/>
        <dsp:cNvSpPr/>
      </dsp:nvSpPr>
      <dsp:spPr>
        <a:xfrm>
          <a:off x="5589036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F87DB-24B3-4E37-967A-C8A7CD9FF7C0}">
      <dsp:nvSpPr>
        <dsp:cNvPr id="0" name=""/>
        <dsp:cNvSpPr/>
      </dsp:nvSpPr>
      <dsp:spPr>
        <a:xfrm>
          <a:off x="4809900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sp:txBody>
      <dsp:txXfrm>
        <a:off x="4840327" y="2940003"/>
        <a:ext cx="1497417" cy="977993"/>
      </dsp:txXfrm>
    </dsp:sp>
    <dsp:sp modelId="{AE3533C2-3D31-4B7F-A342-BAE84802ECB0}">
      <dsp:nvSpPr>
        <dsp:cNvPr id="0" name=""/>
        <dsp:cNvSpPr/>
      </dsp:nvSpPr>
      <dsp:spPr>
        <a:xfrm>
          <a:off x="6601912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FF5A2-CEEA-4C0F-844C-113329DFC240}">
      <dsp:nvSpPr>
        <dsp:cNvPr id="0" name=""/>
        <dsp:cNvSpPr/>
      </dsp:nvSpPr>
      <dsp:spPr>
        <a:xfrm>
          <a:off x="6835653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sp:txBody>
      <dsp:txXfrm>
        <a:off x="6866080" y="2940003"/>
        <a:ext cx="1497417" cy="977993"/>
      </dsp:txXfrm>
    </dsp:sp>
    <dsp:sp modelId="{9CD7580E-8833-43BB-89CC-F51E6CBF8B9A}">
      <dsp:nvSpPr>
        <dsp:cNvPr id="0" name=""/>
        <dsp:cNvSpPr/>
      </dsp:nvSpPr>
      <dsp:spPr>
        <a:xfrm>
          <a:off x="6601912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CD3C0-D5ED-4DEC-9710-4B99D6F1AEDF}">
      <dsp:nvSpPr>
        <dsp:cNvPr id="0" name=""/>
        <dsp:cNvSpPr/>
      </dsp:nvSpPr>
      <dsp:spPr>
        <a:xfrm>
          <a:off x="5822776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LinearReg</a:t>
          </a:r>
          <a:br>
            <a:rPr lang="fr-FR" sz="1000" kern="1200" dirty="0"/>
          </a:br>
          <a:r>
            <a:rPr lang="fr-FR" sz="1000" kern="1200" dirty="0"/>
            <a:t>Lasso</a:t>
          </a:r>
          <a:br>
            <a:rPr lang="fr-FR" sz="1000" kern="1200" dirty="0"/>
          </a:br>
          <a:r>
            <a:rPr lang="fr-FR" sz="1000" kern="1200" dirty="0"/>
            <a:t>Ridge</a:t>
          </a:r>
          <a:br>
            <a:rPr lang="fr-FR" sz="1000" kern="1200" dirty="0"/>
          </a:br>
          <a:r>
            <a:rPr lang="fr-FR" sz="1000" kern="1200" dirty="0" err="1"/>
            <a:t>LinearSum</a:t>
          </a:r>
          <a:br>
            <a:rPr lang="fr-FR" sz="1000" kern="1200" dirty="0"/>
          </a:br>
          <a:r>
            <a:rPr lang="fr-FR" sz="1000" kern="1200" dirty="0" err="1"/>
            <a:t>Logistic</a:t>
          </a:r>
          <a:r>
            <a:rPr lang="fr-FR" sz="1000" kern="1200" dirty="0"/>
            <a:t> Reg SGD Reg</a:t>
          </a:r>
          <a:br>
            <a:rPr lang="fr-FR" sz="1000" kern="1200" dirty="0"/>
          </a:br>
          <a:r>
            <a:rPr lang="fr-FR" sz="1000" kern="1200" dirty="0"/>
            <a:t>SGD Classifier </a:t>
          </a:r>
          <a:r>
            <a:rPr lang="fr-FR" sz="1000" kern="1200" dirty="0" err="1"/>
            <a:t>NaiveBayse</a:t>
          </a:r>
          <a:endParaRPr lang="fr-FR" sz="1000" kern="1200" dirty="0"/>
        </a:p>
      </dsp:txBody>
      <dsp:txXfrm>
        <a:off x="5853203" y="4394389"/>
        <a:ext cx="1497417" cy="977993"/>
      </dsp:txXfrm>
    </dsp:sp>
    <dsp:sp modelId="{BF77C560-0882-4EE7-9524-C82208EFB4CC}">
      <dsp:nvSpPr>
        <dsp:cNvPr id="0" name=""/>
        <dsp:cNvSpPr/>
      </dsp:nvSpPr>
      <dsp:spPr>
        <a:xfrm>
          <a:off x="7614788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3307F-4AD8-4AC8-9581-330633524584}">
      <dsp:nvSpPr>
        <dsp:cNvPr id="0" name=""/>
        <dsp:cNvSpPr/>
      </dsp:nvSpPr>
      <dsp:spPr>
        <a:xfrm>
          <a:off x="7848529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sp:txBody>
      <dsp:txXfrm>
        <a:off x="7878956" y="4394389"/>
        <a:ext cx="1497417" cy="977993"/>
      </dsp:txXfrm>
    </dsp:sp>
    <dsp:sp modelId="{51549A6A-379B-46B2-8820-199D2E5D103E}">
      <dsp:nvSpPr>
        <dsp:cNvPr id="0" name=""/>
        <dsp:cNvSpPr/>
      </dsp:nvSpPr>
      <dsp:spPr>
        <a:xfrm>
          <a:off x="7614788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A13DB-579A-47EE-8814-8BDC0E1C30D5}">
      <dsp:nvSpPr>
        <dsp:cNvPr id="0" name=""/>
        <dsp:cNvSpPr/>
      </dsp:nvSpPr>
      <dsp:spPr>
        <a:xfrm>
          <a:off x="6835653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866080" y="5848776"/>
        <a:ext cx="1497417" cy="977993"/>
      </dsp:txXfrm>
    </dsp:sp>
    <dsp:sp modelId="{0542DBD4-C1F5-49E4-8F65-9165A7EC34EB}">
      <dsp:nvSpPr>
        <dsp:cNvPr id="0" name=""/>
        <dsp:cNvSpPr/>
      </dsp:nvSpPr>
      <dsp:spPr>
        <a:xfrm>
          <a:off x="8627664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595CA-405C-479B-8A98-8C413BC78F18}">
      <dsp:nvSpPr>
        <dsp:cNvPr id="0" name=""/>
        <dsp:cNvSpPr/>
      </dsp:nvSpPr>
      <dsp:spPr>
        <a:xfrm>
          <a:off x="8861405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sp:txBody>
      <dsp:txXfrm>
        <a:off x="8891832" y="5848776"/>
        <a:ext cx="1497417" cy="977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05688-E45A-4ABA-AA71-0A072B8680B5}">
      <dsp:nvSpPr>
        <dsp:cNvPr id="0" name=""/>
        <dsp:cNvSpPr/>
      </dsp:nvSpPr>
      <dsp:spPr>
        <a:xfrm>
          <a:off x="1021" y="2136913"/>
          <a:ext cx="2385916" cy="95436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Collecting</a:t>
          </a:r>
          <a:endParaRPr lang="fr-FR" sz="1800" kern="1200" dirty="0"/>
        </a:p>
      </dsp:txBody>
      <dsp:txXfrm>
        <a:off x="478204" y="2136913"/>
        <a:ext cx="1431550" cy="954366"/>
      </dsp:txXfrm>
    </dsp:sp>
    <dsp:sp modelId="{D42188D5-C3DE-45DB-A634-05ADFE28CD04}">
      <dsp:nvSpPr>
        <dsp:cNvPr id="0" name=""/>
        <dsp:cNvSpPr/>
      </dsp:nvSpPr>
      <dsp:spPr>
        <a:xfrm>
          <a:off x="102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Download</a:t>
          </a:r>
        </a:p>
      </dsp:txBody>
      <dsp:txXfrm>
        <a:off x="1021" y="3210575"/>
        <a:ext cx="1908733" cy="1452937"/>
      </dsp:txXfrm>
    </dsp:sp>
    <dsp:sp modelId="{4673DFFF-1970-42D4-8886-B4F6928D42BF}">
      <dsp:nvSpPr>
        <dsp:cNvPr id="0" name=""/>
        <dsp:cNvSpPr/>
      </dsp:nvSpPr>
      <dsp:spPr>
        <a:xfrm>
          <a:off x="2170938" y="2136913"/>
          <a:ext cx="2385916" cy="954366"/>
        </a:xfrm>
        <a:prstGeom prst="chevron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Preprocessing</a:t>
          </a:r>
          <a:endParaRPr lang="fr-FR" sz="1800" kern="1200" dirty="0"/>
        </a:p>
      </dsp:txBody>
      <dsp:txXfrm>
        <a:off x="2648121" y="2136913"/>
        <a:ext cx="1431550" cy="954366"/>
      </dsp:txXfrm>
    </dsp:sp>
    <dsp:sp modelId="{39665076-877C-47BE-B9B3-4C18571A7925}">
      <dsp:nvSpPr>
        <dsp:cNvPr id="0" name=""/>
        <dsp:cNvSpPr/>
      </dsp:nvSpPr>
      <dsp:spPr>
        <a:xfrm>
          <a:off x="2170938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Cleaning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Merging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 dirty="0"/>
        </a:p>
      </dsp:txBody>
      <dsp:txXfrm>
        <a:off x="2170938" y="3210575"/>
        <a:ext cx="1908733" cy="1452937"/>
      </dsp:txXfrm>
    </dsp:sp>
    <dsp:sp modelId="{D88BBE5E-62D0-4ADD-9C87-24E9A1FA1376}">
      <dsp:nvSpPr>
        <dsp:cNvPr id="0" name=""/>
        <dsp:cNvSpPr/>
      </dsp:nvSpPr>
      <dsp:spPr>
        <a:xfrm>
          <a:off x="4340854" y="2136913"/>
          <a:ext cx="2385916" cy="954366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Exploration</a:t>
          </a:r>
        </a:p>
      </dsp:txBody>
      <dsp:txXfrm>
        <a:off x="4818037" y="2136913"/>
        <a:ext cx="1431550" cy="954366"/>
      </dsp:txXfrm>
    </dsp:sp>
    <dsp:sp modelId="{6EF91DAC-DE5C-4625-ADB0-5107187D9866}">
      <dsp:nvSpPr>
        <dsp:cNvPr id="0" name=""/>
        <dsp:cNvSpPr/>
      </dsp:nvSpPr>
      <dsp:spPr>
        <a:xfrm>
          <a:off x="4340854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What</a:t>
          </a:r>
          <a:r>
            <a:rPr lang="fr-FR" sz="1800" kern="1200" dirty="0"/>
            <a:t> </a:t>
          </a:r>
          <a:r>
            <a:rPr lang="fr-FR" sz="1800" kern="1200" dirty="0" err="1"/>
            <a:t>is</a:t>
          </a:r>
          <a:r>
            <a:rPr lang="fr-FR" sz="1800" kern="1200" dirty="0"/>
            <a:t> </a:t>
          </a:r>
          <a:r>
            <a:rPr lang="fr-FR" sz="1800" kern="1200" dirty="0" err="1"/>
            <a:t>available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More </a:t>
          </a:r>
          <a:r>
            <a:rPr lang="fr-FR" sz="1800" kern="1200" dirty="0" err="1"/>
            <a:t>cleaning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Display Target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4340854" y="3210575"/>
        <a:ext cx="1908733" cy="1452937"/>
      </dsp:txXfrm>
    </dsp:sp>
    <dsp:sp modelId="{F42DC3AA-E258-43BE-9DB5-EEF0C25D47E5}">
      <dsp:nvSpPr>
        <dsp:cNvPr id="0" name=""/>
        <dsp:cNvSpPr/>
      </dsp:nvSpPr>
      <dsp:spPr>
        <a:xfrm>
          <a:off x="6510771" y="2136913"/>
          <a:ext cx="2385916" cy="954366"/>
        </a:xfrm>
        <a:prstGeom prst="chevr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Modelisation</a:t>
          </a:r>
          <a:endParaRPr lang="fr-FR" sz="1800" kern="1200" dirty="0"/>
        </a:p>
      </dsp:txBody>
      <dsp:txXfrm>
        <a:off x="6987954" y="2136913"/>
        <a:ext cx="1431550" cy="954366"/>
      </dsp:txXfrm>
    </dsp:sp>
    <dsp:sp modelId="{1D1C9062-AB8E-43CC-98BC-5B98F04119F3}">
      <dsp:nvSpPr>
        <dsp:cNvPr id="0" name=""/>
        <dsp:cNvSpPr/>
      </dsp:nvSpPr>
      <dsp:spPr>
        <a:xfrm>
          <a:off x="651077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Linear</a:t>
          </a:r>
          <a:r>
            <a:rPr lang="fr-FR" sz="1800" kern="1200" dirty="0"/>
            <a:t> </a:t>
          </a:r>
          <a:r>
            <a:rPr lang="fr-FR" sz="1800" kern="1200" dirty="0" err="1"/>
            <a:t>Regression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6510771" y="3210575"/>
        <a:ext cx="1908733" cy="1452937"/>
      </dsp:txXfrm>
    </dsp:sp>
    <dsp:sp modelId="{468266D3-BD30-4DDF-9F9D-9A63974A7711}">
      <dsp:nvSpPr>
        <dsp:cNvPr id="0" name=""/>
        <dsp:cNvSpPr/>
      </dsp:nvSpPr>
      <dsp:spPr>
        <a:xfrm>
          <a:off x="8680687" y="2136913"/>
          <a:ext cx="2385916" cy="954366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Conclusion</a:t>
          </a:r>
        </a:p>
      </dsp:txBody>
      <dsp:txXfrm>
        <a:off x="9157870" y="2136913"/>
        <a:ext cx="1431550" cy="954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1ECC3-BD70-4F1E-B981-43613CDB8BB8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2ACDA-CAD7-4952-B2DF-2528E011DC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97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40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8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Par rapport au cours de ce matin</a:t>
            </a:r>
          </a:p>
          <a:p>
            <a:r>
              <a:rPr lang="fr-FR" sz="18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1 - SSE/SST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(car SSR = SST - SSE)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SSR/SST = (SST – SSE)/SST = 1 - SSE/SST</a:t>
            </a:r>
          </a:p>
          <a:p>
            <a:endParaRPr lang="fr-FR" sz="1200" dirty="0">
              <a:effectLst/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0 alors la droite de régression n'explique aucune des variabilités des données par rapport à la moyenne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1 alors la droite de régression   explique toutes les variabilités des données par rapport à la moyenne </a:t>
            </a:r>
          </a:p>
          <a:p>
            <a:endParaRPr lang="fr-FR" dirty="0"/>
          </a:p>
          <a:p>
            <a:r>
              <a:rPr lang="fr-FR" dirty="0"/>
              <a:t>Revoir l'</a:t>
            </a:r>
            <a:r>
              <a:rPr lang="fr-FR" dirty="0" err="1"/>
              <a:t>adjusted</a:t>
            </a:r>
            <a:r>
              <a:rPr lang="fr-FR" dirty="0"/>
              <a:t> R²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Pénalise l'usage excessif de variables supplémentaires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 err="1">
                <a:effectLst/>
                <a:latin typeface="Courier New" panose="02070309020205020404" pitchFamily="49" charset="0"/>
              </a:rPr>
              <a:t>we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add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a penalty to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our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equation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so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that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if the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independent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variable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not a good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predictor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, R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squared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will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decrease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 =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regressors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nb de variables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independantes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n = nb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samples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r>
              <a:rPr lang="fr-FR" dirty="0"/>
              <a:t>R²adj = 1 – (1-R²) n-1/(n-1 -p)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p croit, alors le coef croît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R² reste constant alors R²Adj décroit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Ça veut dire que ça ne sert à rien d'augmenter p (y a pénalisation)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Loi de Weber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On est plus sensible aux rapports qu'aux différences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1 et 2 on voit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20 et 21 on ne voit pas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La différence est de 1 dans les 2 cas mais de 100% et de 5% dans l'autre</a:t>
            </a:r>
          </a:p>
          <a:p>
            <a:r>
              <a:rPr lang="fr-FR" dirty="0"/>
              <a:t>C'est pour ça qu'on calcule le rapport entre SST et SSR et qu'on ne fait pas la </a:t>
            </a:r>
            <a:r>
              <a:rPr lang="fr-FR" dirty="0" err="1"/>
              <a:t>soustration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524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exemple de </a:t>
            </a:r>
            <a:r>
              <a:rPr lang="fr-FR" dirty="0" err="1"/>
              <a:t>template</a:t>
            </a:r>
            <a:r>
              <a:rPr lang="fr-FR" dirty="0"/>
              <a:t> "lite" : https://github.com/40tude/Data_Essentials_Stage_Oct_2023/blob/main/02_template_lite_regression.ipynb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aussi les </a:t>
            </a:r>
            <a:r>
              <a:rPr lang="fr-FR" dirty="0" err="1"/>
              <a:t>templates</a:t>
            </a:r>
            <a:r>
              <a:rPr lang="fr-FR" dirty="0"/>
              <a:t> Data </a:t>
            </a:r>
            <a:r>
              <a:rPr lang="fr-FR" dirty="0" err="1"/>
              <a:t>Processing</a:t>
            </a:r>
            <a:r>
              <a:rPr lang="fr-FR" dirty="0"/>
              <a:t>  et </a:t>
            </a:r>
            <a:r>
              <a:rPr lang="fr-FR" dirty="0" err="1"/>
              <a:t>Linear</a:t>
            </a:r>
            <a:r>
              <a:rPr lang="fr-FR" dirty="0"/>
              <a:t> Reg sur JULIE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Si dans l'EDA on remarque une croissance expo d'une variable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Faut peut être en étudier le log (pour pas que certaines valeurs aient trop d'importance par rapport à d'autres) puis y appliquer un standard </a:t>
            </a:r>
            <a:r>
              <a:rPr lang="fr-FR" dirty="0" err="1"/>
              <a:t>scaler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Est-ce que certaines variables ne devraient pas être combinées : </a:t>
            </a:r>
            <a:r>
              <a:rPr lang="fr-FR" dirty="0" err="1"/>
              <a:t>New_Feature</a:t>
            </a:r>
            <a:r>
              <a:rPr lang="fr-FR" dirty="0"/>
              <a:t> = feature1/(feature2 + feature3)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Voir ensuite si </a:t>
            </a:r>
            <a:r>
              <a:rPr lang="fr-FR" dirty="0" err="1"/>
              <a:t>New_Feature</a:t>
            </a:r>
            <a:r>
              <a:rPr lang="fr-FR" dirty="0"/>
              <a:t> est pas plus corrélée que feature1, 2 ou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Cleaning &amp; </a:t>
            </a:r>
            <a:r>
              <a:rPr lang="fr-FR" b="1" dirty="0"/>
              <a:t>Préparation des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Nettoyer les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Gérer les données qualitatives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Scaling</a:t>
            </a:r>
            <a:r>
              <a:rPr lang="fr-FR" dirty="0"/>
              <a:t> (recalibrage)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Pipeline de transformation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077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Apply model to train set</a:t>
            </a:r>
          </a:p>
          <a:p>
            <a:r>
              <a:rPr lang="fr-FR" dirty="0"/>
              <a:t>C'est juste histoire de voir ce que prédirait le modèle si on lui passait les données de training</a:t>
            </a:r>
          </a:p>
          <a:p>
            <a:r>
              <a:rPr lang="fr-FR" dirty="0"/>
              <a:t>C'est pas obligatoire mais ça fait pas de mal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119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One hot encoder = </a:t>
            </a:r>
            <a:r>
              <a:rPr lang="fr-FR" b="1" dirty="0"/>
              <a:t>Codage disjonctif Complet</a:t>
            </a:r>
            <a:r>
              <a:rPr lang="fr-FR" dirty="0"/>
              <a:t> en FR </a:t>
            </a:r>
          </a:p>
          <a:p>
            <a:r>
              <a:rPr lang="fr-FR" dirty="0"/>
              <a:t>Ca claque si t'arrive à le placer lors d'une dîner en famille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OneHotEncoder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drop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'first'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pour virer une des catégories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Pas toujours utile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Lire : https://inmachineswetrust.com/posts/drop-first-columns/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881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Pour les </a:t>
            </a:r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classifications</a:t>
            </a:r>
          </a:p>
          <a:p>
            <a:endParaRPr lang="en-US" b="1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important de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si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favoriser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Recall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ou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la Precision car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métrique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dont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va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suivre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l'évolue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lors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des runs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successifs</a:t>
            </a:r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Si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pas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entre Precision et Recall, prendre F1 Score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Recall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means to bring back or remember.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terminology comes from information retrieval where it's usually being applied to a result set from a query.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sense of it is : how much of the set of right answers was retrieved by the query? How much of it was recalled?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671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Precision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when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Positives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 </a:t>
            </a:r>
          </a:p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Recall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in scenarios where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Negatives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le cas de la détection des films Olé-Olé (1)…</a:t>
            </a:r>
          </a:p>
          <a:p>
            <a:r>
              <a:rPr lang="fr-FR" dirty="0"/>
              <a:t>Je sais, l'exemple peut être choquant mais il a l'avantage de marquer les esprits</a:t>
            </a:r>
          </a:p>
          <a:p>
            <a:r>
              <a:rPr lang="fr-FR" dirty="0"/>
              <a:t>Est-ce que c'est gênant si un adulte accède à une vidéo de Oui-Oui ?</a:t>
            </a:r>
          </a:p>
          <a:p>
            <a:r>
              <a:rPr lang="fr-FR" dirty="0"/>
              <a:t>Est-ce que c'est grave si un enfant accède à un film pornographique ? </a:t>
            </a:r>
          </a:p>
          <a:p>
            <a:r>
              <a:rPr lang="fr-FR" dirty="0"/>
              <a:t>On va donc diminuer FN =&gt; essayer de faire tendre le R</a:t>
            </a:r>
            <a:r>
              <a:rPr lang="fr-FR"/>
              <a:t>ecall</a:t>
            </a:r>
            <a:r>
              <a:rPr lang="fr-FR" dirty="0"/>
              <a:t> vers 1</a:t>
            </a:r>
          </a:p>
          <a:p>
            <a:endParaRPr lang="fr-FR" dirty="0"/>
          </a:p>
          <a:p>
            <a:r>
              <a:rPr lang="fr-FR" dirty="0"/>
              <a:t>Carte bancaire identifiée comme fausse (=1)</a:t>
            </a:r>
          </a:p>
          <a:p>
            <a:r>
              <a:rPr lang="fr-FR" dirty="0"/>
              <a:t>On se place en TP </a:t>
            </a:r>
          </a:p>
          <a:p>
            <a:r>
              <a:rPr lang="fr-FR" dirty="0"/>
              <a:t>On peut accepter FP non nul? Carte observée vraie alors qu'on a prédit fausse ? Je ne sais pas</a:t>
            </a:r>
          </a:p>
          <a:p>
            <a:r>
              <a:rPr lang="fr-FR" dirty="0"/>
              <a:t>On peut accepter FN non nul? Carte observée fausse alors qu'on a prédit vraie ? Non ! =&gt; FN=0 =&gt; </a:t>
            </a:r>
            <a:r>
              <a:rPr lang="fr-FR" dirty="0" err="1"/>
              <a:t>Recall</a:t>
            </a:r>
            <a:r>
              <a:rPr lang="fr-FR" dirty="0"/>
              <a:t> =1</a:t>
            </a:r>
          </a:p>
          <a:p>
            <a:endParaRPr lang="fr-FR" dirty="0"/>
          </a:p>
          <a:p>
            <a:r>
              <a:rPr lang="fr-FR" dirty="0"/>
              <a:t>Mails identifiés comme SPAM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FN non nul? Mail observé comme SPAM alors qu'on l'a prédit comme BON ? Je sais pas</a:t>
            </a:r>
          </a:p>
          <a:p>
            <a:r>
              <a:rPr lang="fr-FR" dirty="0"/>
              <a:t>On peut accepter FP non nul ? Mail observé comme BON alors qu'on l'a prédit comme SPAM ? Non ! =&gt; FP=0 =&gt; </a:t>
            </a:r>
            <a:r>
              <a:rPr lang="fr-FR" dirty="0" err="1"/>
              <a:t>Precision</a:t>
            </a:r>
            <a:r>
              <a:rPr lang="fr-FR" dirty="0"/>
              <a:t> = 1 </a:t>
            </a:r>
          </a:p>
          <a:p>
            <a:endParaRPr lang="fr-FR" dirty="0"/>
          </a:p>
          <a:p>
            <a:r>
              <a:rPr lang="fr-FR" dirty="0"/>
              <a:t>Pour le cancer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nul?  On n'observe pas de cancer (=0) alors qu'on a prédit cancer ? Je ne sais pas   </a:t>
            </a:r>
          </a:p>
          <a:p>
            <a:r>
              <a:rPr lang="fr-FR" dirty="0"/>
              <a:t>On peut accepter FN non nul? On observe un cancer (=1)        alors qu'on a prédit "pas de cancer"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r>
              <a:rPr lang="fr-FR" dirty="0"/>
              <a:t>Mails identifiés comme BON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 ? Mail observé comme SPAM alors qu'on l'a prédit comme BON ?  Je sais pas   </a:t>
            </a:r>
          </a:p>
          <a:p>
            <a:r>
              <a:rPr lang="fr-FR" dirty="0"/>
              <a:t>On peut accepter FN non nul? Mail observé BON                alors qu'on l'a prédit comme SPAM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341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&amp; 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Tensorflow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911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RandomForestRegressor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&amp; 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Tensorflow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807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LogisticRegression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DecisionTreeRegressor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 : </a:t>
            </a:r>
            <a:r>
              <a:rPr lang="fr-FR" dirty="0" err="1"/>
              <a:t>overfitting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en-US" dirty="0" err="1">
                <a:effectLst/>
              </a:rPr>
              <a:t>RandomForestRegressor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max_depth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random_state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0</a:t>
            </a:r>
            <a:r>
              <a:rPr lang="en-US" dirty="0">
                <a:effectLst/>
              </a:rPr>
              <a:t>) : </a:t>
            </a:r>
            <a:r>
              <a:rPr lang="fr-FR" dirty="0" err="1"/>
              <a:t>evite</a:t>
            </a:r>
            <a:r>
              <a:rPr lang="fr-FR" dirty="0"/>
              <a:t> l'</a:t>
            </a:r>
            <a:r>
              <a:rPr lang="fr-FR" dirty="0" err="1"/>
              <a:t>overfitting</a:t>
            </a:r>
            <a:endParaRPr lang="fr-FR" dirty="0"/>
          </a:p>
          <a:p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/>
              <a:t>KNeighborsRegressor</a:t>
            </a:r>
            <a:r>
              <a:rPr lang="fr-FR" dirty="0"/>
              <a:t>(</a:t>
            </a:r>
            <a:r>
              <a:rPr lang="fr-FR" dirty="0" err="1"/>
              <a:t>n_neightbors</a:t>
            </a:r>
            <a:r>
              <a:rPr lang="fr-FR" dirty="0"/>
              <a:t>=3)</a:t>
            </a:r>
          </a:p>
          <a:p>
            <a:endParaRPr lang="fr-FR" dirty="0"/>
          </a:p>
          <a:p>
            <a:r>
              <a:rPr lang="fr-FR" dirty="0"/>
              <a:t>classifier = </a:t>
            </a:r>
            <a:r>
              <a:rPr lang="fr-FR" dirty="0" err="1"/>
              <a:t>LinearSVC</a:t>
            </a:r>
            <a:r>
              <a:rPr lang="fr-FR" dirty="0"/>
              <a:t>(C=1, </a:t>
            </a:r>
            <a:r>
              <a:rPr lang="fr-FR" dirty="0" err="1"/>
              <a:t>loss</a:t>
            </a:r>
            <a:r>
              <a:rPr lang="fr-FR" dirty="0"/>
              <a:t>="</a:t>
            </a:r>
            <a:r>
              <a:rPr lang="fr-FR" dirty="0" err="1"/>
              <a:t>hinge</a:t>
            </a:r>
            <a:r>
              <a:rPr lang="fr-FR" dirty="0"/>
              <a:t>")</a:t>
            </a:r>
          </a:p>
          <a:p>
            <a:r>
              <a:rPr lang="fr-FR" dirty="0"/>
              <a:t>classifier = </a:t>
            </a:r>
            <a:r>
              <a:rPr lang="fr-FR" dirty="0" err="1"/>
              <a:t>SGDClassifier</a:t>
            </a:r>
            <a:r>
              <a:rPr lang="fr-FR" dirty="0"/>
              <a:t>(</a:t>
            </a:r>
            <a:r>
              <a:rPr lang="fr-FR" dirty="0" err="1"/>
              <a:t>random_state</a:t>
            </a:r>
            <a:r>
              <a:rPr lang="fr-FR" dirty="0"/>
              <a:t>=42)                    # </a:t>
            </a:r>
            <a:r>
              <a:rPr lang="fr-FR" dirty="0" err="1"/>
              <a:t>Stochastic</a:t>
            </a:r>
            <a:r>
              <a:rPr lang="fr-FR" dirty="0"/>
              <a:t> Gradient </a:t>
            </a:r>
            <a:r>
              <a:rPr lang="fr-FR" dirty="0" err="1"/>
              <a:t>Descent</a:t>
            </a:r>
            <a:r>
              <a:rPr lang="fr-FR" dirty="0"/>
              <a:t> Classifier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classifier = </a:t>
            </a:r>
            <a:r>
              <a:rPr lang="fr-FR" dirty="0" err="1"/>
              <a:t>SGDClassifier</a:t>
            </a:r>
            <a:r>
              <a:rPr lang="fr-FR" dirty="0"/>
              <a:t> (</a:t>
            </a:r>
            <a:r>
              <a:rPr lang="fr-FR" dirty="0" err="1"/>
              <a:t>loss</a:t>
            </a:r>
            <a:r>
              <a:rPr lang="fr-FR" dirty="0"/>
              <a:t>="</a:t>
            </a:r>
            <a:r>
              <a:rPr lang="fr-FR" dirty="0" err="1"/>
              <a:t>hinge</a:t>
            </a:r>
            <a:r>
              <a:rPr lang="fr-FR" dirty="0"/>
              <a:t>", alpha=1/(m*C)) # Entraine un SVM classifier avec SGD. Converge moins vite que </a:t>
            </a:r>
            <a:r>
              <a:rPr lang="fr-FR" dirty="0" err="1"/>
              <a:t>LinearSVC</a:t>
            </a:r>
            <a:r>
              <a:rPr lang="fr-FR" dirty="0"/>
              <a:t> mais gère les gros jeux de données et/ou données en ligne</a:t>
            </a:r>
          </a:p>
          <a:p>
            <a:r>
              <a:rPr lang="fr-FR" dirty="0"/>
              <a:t>classifier = </a:t>
            </a:r>
            <a:r>
              <a:rPr lang="fr-FR" dirty="0" err="1"/>
              <a:t>RandomForestClassifier</a:t>
            </a:r>
            <a:r>
              <a:rPr lang="fr-FR" dirty="0"/>
              <a:t>(</a:t>
            </a:r>
            <a:r>
              <a:rPr lang="fr-FR" dirty="0" err="1"/>
              <a:t>random_state</a:t>
            </a:r>
            <a:r>
              <a:rPr lang="fr-FR" dirty="0"/>
              <a:t>=42) : </a:t>
            </a:r>
          </a:p>
          <a:p>
            <a:r>
              <a:rPr lang="fr-FR" dirty="0"/>
              <a:t>classifier = </a:t>
            </a:r>
            <a:r>
              <a:rPr lang="fr-FR" dirty="0" err="1"/>
              <a:t>KNeighborsClassifier</a:t>
            </a:r>
            <a:r>
              <a:rPr lang="fr-FR" dirty="0"/>
              <a:t>() peut être utilisé pour faire du </a:t>
            </a:r>
            <a:r>
              <a:rPr lang="fr-FR" dirty="0" err="1"/>
              <a:t>multilabel</a:t>
            </a:r>
            <a:r>
              <a:rPr lang="fr-FR" dirty="0"/>
              <a:t> encodage (retrouver les chiffres impairs et sup à 7. Retrouver les visages de </a:t>
            </a:r>
            <a:r>
              <a:rPr lang="fr-FR" dirty="0" err="1"/>
              <a:t>Riri</a:t>
            </a:r>
            <a:r>
              <a:rPr lang="fr-FR" dirty="0"/>
              <a:t>, Fifi, Loulou sur des photos) et/ou classification multi-sorties.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 noter aussi</a:t>
            </a:r>
          </a:p>
          <a:p>
            <a:endParaRPr lang="fr-FR" dirty="0"/>
          </a:p>
          <a:p>
            <a:r>
              <a:rPr lang="fr-FR" dirty="0"/>
              <a:t>               ----------------------Classification ---------------------</a:t>
            </a:r>
          </a:p>
          <a:p>
            <a:r>
              <a:rPr lang="fr-FR" dirty="0"/>
              <a:t>               |                                                                                    |</a:t>
            </a:r>
          </a:p>
          <a:p>
            <a:r>
              <a:rPr lang="fr-FR" b="1" dirty="0"/>
              <a:t>Classification Binaire</a:t>
            </a:r>
            <a:r>
              <a:rPr lang="fr-FR" dirty="0"/>
              <a:t>                                                 </a:t>
            </a:r>
            <a:r>
              <a:rPr lang="fr-FR" b="1" dirty="0"/>
              <a:t>Classification </a:t>
            </a:r>
            <a:r>
              <a:rPr lang="fr-FR" b="1" dirty="0" err="1"/>
              <a:t>Multiclass</a:t>
            </a:r>
            <a:r>
              <a:rPr lang="fr-FR" b="1" dirty="0"/>
              <a:t> </a:t>
            </a:r>
            <a:r>
              <a:rPr lang="fr-FR" b="0" dirty="0"/>
              <a:t>(peu aussi faire du binaire)</a:t>
            </a:r>
          </a:p>
          <a:p>
            <a:r>
              <a:rPr lang="fr-FR" dirty="0"/>
              <a:t>Logistique                                                                    Foret aléatoire</a:t>
            </a:r>
          </a:p>
          <a:p>
            <a:r>
              <a:rPr lang="fr-FR" dirty="0"/>
              <a:t>SVM (pas top si beaucoup de données)                     </a:t>
            </a:r>
            <a:r>
              <a:rPr lang="fr-FR" dirty="0" err="1"/>
              <a:t>Naive</a:t>
            </a:r>
            <a:r>
              <a:rPr lang="fr-FR" dirty="0"/>
              <a:t> Bayes</a:t>
            </a:r>
          </a:p>
          <a:p>
            <a:r>
              <a:rPr lang="fr-FR" dirty="0"/>
              <a:t>                                                                                     SGD (Supporte les gros jeu de données)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Les SVM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ne sont généralement PAS de bon prédicateur à utiliser avec </a:t>
            </a:r>
            <a:r>
              <a:rPr lang="fr-FR" dirty="0" err="1"/>
              <a:t>AdaBoost</a:t>
            </a:r>
            <a:r>
              <a:rPr lang="fr-FR" dirty="0"/>
              <a:t>. Sont lents et tendent à être instables dans une chaine </a:t>
            </a:r>
            <a:r>
              <a:rPr lang="fr-FR" dirty="0" err="1"/>
              <a:t>AdaBoost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Sont sensibles à la standardisation des valeurs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StandardScaler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()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Quel kernel pour </a:t>
            </a:r>
            <a:r>
              <a: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classification 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Toujours commencer par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LinearSVC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pas trop large SVC avec kernel="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rbf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y a des kernels spécifiques au domaine du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essayer avec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GridSerchCV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cross-validation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371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Open Gambit : https://www.oreilly.com/library/view/presentation-skills-that/9780133443035/book3_ch05s02.html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62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endParaRPr lang="fr-FR" dirty="0"/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163 ou sup 191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445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endParaRPr lang="fr-FR" dirty="0"/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163 ou sup 191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533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165,5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37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Mon niveau de confiance en Albert est de 95%</a:t>
            </a:r>
          </a:p>
          <a:p>
            <a:r>
              <a:rPr lang="fr-FR" dirty="0"/>
              <a:t>Il me dit qu'il mesure μ + 2,5 σ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Mon niveau de confiance en Albert est de 95%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me dit qu'il mesure 1,945 m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r>
              <a:rPr lang="fr-FR" dirty="0"/>
              <a:t>2020, taille moyenne des hommes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194,5 = 177 + 2,5*7</a:t>
            </a:r>
          </a:p>
          <a:p>
            <a:r>
              <a:rPr lang="fr-FR" dirty="0"/>
              <a:t>Il est au-delà des 95% =&gt; je ne le crois pas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08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Les données de l'exo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  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.62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  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.49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2.21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Calcule la surface sous la courbe à droite du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z_score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NormalDist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cdf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"p-value         :"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Retrouve la valeur de x pour lequel la surf sous la courbe vaut 5%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NormalDist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inv_cdf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0.95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"Valeur critique :"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Crée une figure et un jeu d'axes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fig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subplots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bleu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Génère des valeurs entre -1 et 2.5 espacées de .01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Pour l'ensemble des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, génère les valeurs d'une gaussienne dont la moyenne est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et l'écart type vaut std 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Probability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density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function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       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blue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         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vert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"green"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1.00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"green"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rouge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1.00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_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195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from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scipy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stats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b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"Z"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# Z = 2</a:t>
            </a:r>
          </a:p>
          <a:p>
            <a:r>
              <a:rPr lang="fr-FR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                   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</a:t>
            </a:r>
            <a:r>
              <a:rPr lang="fr-FR" sz="2000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Function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(CDF)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 # p = 0,0228     </a:t>
            </a: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                      </a:t>
            </a:r>
            <a:r>
              <a:rPr lang="en-US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Function (CDF)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p = 0,0228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64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les </a:t>
            </a:r>
            <a:r>
              <a:rPr lang="fr-FR" b="1" dirty="0"/>
              <a:t>régressions</a:t>
            </a:r>
          </a:p>
          <a:p>
            <a:endParaRPr lang="fr-FR" dirty="0"/>
          </a:p>
          <a:p>
            <a:r>
              <a:rPr lang="fr-FR" dirty="0"/>
              <a:t>On a des points</a:t>
            </a:r>
          </a:p>
          <a:p>
            <a:r>
              <a:rPr lang="fr-FR" dirty="0"/>
              <a:t>Le modèle le plus simple c'est la moyenne</a:t>
            </a:r>
          </a:p>
          <a:p>
            <a:r>
              <a:rPr lang="fr-FR" dirty="0"/>
              <a:t>Pour chaque valeur de x</a:t>
            </a:r>
            <a:r>
              <a:rPr lang="fr-FR" baseline="-25000" dirty="0"/>
              <a:t>i</a:t>
            </a:r>
            <a:r>
              <a:rPr lang="fr-FR" dirty="0"/>
              <a:t> le modèle prédit toujours la même valeur (la valeur de la moyenne)</a:t>
            </a:r>
          </a:p>
          <a:p>
            <a:endParaRPr lang="fr-FR" dirty="0"/>
          </a:p>
          <a:p>
            <a:r>
              <a:rPr lang="fr-FR" dirty="0"/>
              <a:t>On fait un modèle de régression</a:t>
            </a:r>
          </a:p>
          <a:p>
            <a:endParaRPr lang="fr-FR" dirty="0"/>
          </a:p>
          <a:p>
            <a:r>
              <a:rPr lang="fr-FR" dirty="0"/>
              <a:t>On veut être capable de quantifier/mesurer/comparer la qualité du modèle par rapport au modèle qui utilise la moyenne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153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veut être capable de quantifier/mesurer la qualité du modèle</a:t>
            </a:r>
          </a:p>
          <a:p>
            <a:endParaRPr lang="fr-FR" dirty="0"/>
          </a:p>
          <a:p>
            <a:r>
              <a:rPr lang="fr-FR" dirty="0"/>
              <a:t>On va comparer les prédictions de la régression à celles du modèle basé sur la moyenne</a:t>
            </a:r>
          </a:p>
          <a:p>
            <a:r>
              <a:rPr lang="fr-FR" dirty="0"/>
              <a:t>Est-ce que les prédictions de la régression sont plus proches de la réalité que les prédictions basées sur la moyenne ?</a:t>
            </a:r>
          </a:p>
          <a:p>
            <a:endParaRPr lang="fr-FR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prédiction de la moyenne alors le rapport vaut 0. Le modèle ne vaut pas mieux que la moyenne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valeur                                 alors le rapport vaut 1. Le modèle colle parfaitement à la réalité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605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E32E5-0E32-21BA-7B33-4E84FCE7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BD7FAC-BB3B-23EA-9DCA-FDE2BCD1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99329-0D08-F208-031F-DEF48D7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42EDF-8D45-AC0D-6E19-A6A4EF3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3D4AF-DEE6-8DD5-B765-24AE23D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7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92431-887A-42A2-F0D6-035FF2E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24D626-1967-394F-7202-187C9B460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F9BBAD-5AEA-D507-ED47-8366B89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ED1F4-5541-9CA6-1F75-070FDB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956F1-6D3B-07B2-62D8-B15CA8B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26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A4FCC2-DF80-4ABE-1016-2E3CABDB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A9DEB-9A40-84E7-F564-90C95016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B9AE88-E141-604C-E8AF-26F45F49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F2E2E7-6ADF-D886-C29B-F3A498A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C4F5E-12FB-E4BE-0188-2A09E8F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2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AA457-D715-902A-8022-19B233A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8595C-2546-C479-6C1A-F6870F70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1E16D-AC4D-321B-D85F-24E43222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E9905-B105-3D84-8023-4E4B5E6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833BA0-16E0-2959-7F41-DE6E6322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09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D5C4-7662-3C33-749A-835A03D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68AA6-121B-EA82-5BBC-BB5F0B3F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27D68-8003-E662-5E08-8D974E7B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AD31B-54BC-D012-D333-D4B81E75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A2F7A-9018-D14E-C480-3D5C3B8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47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9948-B46C-0C47-D808-4E9C52EF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6A89F-013B-B944-3E28-ADE725E6D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AF6CB-C120-49AD-394E-7A2C8046B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391BE-BB8F-55D3-8C8D-FF73125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C92AD-3B4C-6B83-5236-02C9695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5454A0-AEB1-CEF4-38D7-23229D7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53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31C28-DDFF-E7C0-C681-A1FDFA05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23A1E-8CBB-445D-5595-1C0A466A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7C315-4355-1178-CE98-6521D44E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6C1CD-D3B7-36B0-E7C0-4B5F3658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4A8461-FC21-6251-30CA-171A860F8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22BA07-48E4-B0F6-D73E-BCE7A5F1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0A414A-FEAA-4D59-82D7-7544B0EB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CF0D7E-BA83-BA43-6663-42AAD4F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63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553A-B5AF-69E8-EF7D-44D72ED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C6FD63-B6C6-CA87-2D42-CE1DD39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FE31A8-2E9E-2EE1-0B65-CD612EF9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2A002-D0C5-1785-9613-E21F5C7A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28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8CDF41-3BAA-6E63-BE65-EF0DA309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3F9B48-44F1-076B-BBCC-367415C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AEEE3-188D-B8F5-4D1A-A616186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02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DBC42-0539-2ACD-1B55-0AB76F1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16142-FC29-A51F-AA37-05AA4D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372C61-604A-D8C7-8EA8-60F6B9EC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FDD401-A606-D7F7-F885-31B4C44E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94DFA-51DC-3F56-2721-D6B2BD3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A7F5F-8510-20E3-B00C-70E722C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82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1DE8F-1E91-2DBE-0EAE-676D3266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EC1E0D-D738-25ED-72DF-FCAB91A19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37CA8-10A3-2F58-A40E-2FD6DE48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97A5-0516-BCA8-8BC8-676AFC8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4B060-FE88-63D9-46A1-C9787345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4F1AD-C7CB-BC1B-ED74-474F82D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75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6DFC44-42A8-2BFC-28F3-7F6E6B2A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39119-6287-B133-CEB0-416B3F43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1367E4-B888-67CD-1F58-76EA915F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EAAF8-3877-4B4B-B2A5-D637106D66A3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24FB-8853-7ADD-5044-7B81C15F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A40FF-EDF1-54D9-336A-B755D355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44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40tude.f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shortcuts/keyboard-shortcuts-linux.pdf" TargetMode="External"/><Relationship Id="rId2" Type="http://schemas.openxmlformats.org/officeDocument/2006/relationships/hyperlink" Target="https://code.visualstudio.com/shortcuts/keyboard-shortcuts-window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code.visualstudio.com/shortcuts/keyboard-shortcuts-macos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jetbrains.com/fr-fr/lp/mon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40tude/Data_Essentials_Stage_Oct_2023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sqlbolt.com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youtube.com/watch?v=iHKE_4KeNWQ&amp;list=PLjwdMgw5TTLXXpRlzDZq7d8iS6YXgnsl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be.com/playlist?list=PL60nQnnIB9WLOjt-axXVtU2eAv4MWQ9fI&amp;si=pxOJEUGpy7hJSysC" TargetMode="External"/><Relationship Id="rId5" Type="http://schemas.openxmlformats.org/officeDocument/2006/relationships/hyperlink" Target="https://www.youtube.com/watch?v=82KLS2C_gNQ&amp;list=PLO_fdPEVlfKqMDNmCFzQISI2H_nJcEDJq" TargetMode="External"/><Relationship Id="rId4" Type="http://schemas.openxmlformats.org/officeDocument/2006/relationships/hyperlink" Target="https://www.metabase.com/learn/sql-questions/sql-best-practices" TargetMode="Externa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rank.com/dashboard" TargetMode="External"/><Relationship Id="rId2" Type="http://schemas.openxmlformats.org/officeDocument/2006/relationships/hyperlink" Target="https://www.codingame.com/hom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sqlbolt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3DLax8n" TargetMode="External"/><Relationship Id="rId2" Type="http://schemas.openxmlformats.org/officeDocument/2006/relationships/hyperlink" Target="https://amzn.eu/d/bZNvCO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57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bxXbete" TargetMode="External"/><Relationship Id="rId2" Type="http://schemas.openxmlformats.org/officeDocument/2006/relationships/hyperlink" Target="https://amzn.eu/d/fpRxUfZ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amzn.eu/d/egtdtcd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mqKmTbAnHY?si=apBBzwRs0cxdflSO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scikit-learn.org/stable/tutorial/machine_learning_map/index.html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registry.opendata.a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8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6.png"/><Relationship Id="rId12" Type="http://schemas.openxmlformats.org/officeDocument/2006/relationships/image" Target="../media/image81.svg"/><Relationship Id="rId2" Type="http://schemas.openxmlformats.org/officeDocument/2006/relationships/diagramData" Target="../diagrams/data2.xml"/><Relationship Id="rId16" Type="http://schemas.openxmlformats.org/officeDocument/2006/relationships/image" Target="../media/image85.sv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80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84.png"/><Relationship Id="rId10" Type="http://schemas.openxmlformats.org/officeDocument/2006/relationships/image" Target="../media/image79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8.png"/><Relationship Id="rId14" Type="http://schemas.openxmlformats.org/officeDocument/2006/relationships/image" Target="../media/image8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0E683D-072B-BD26-2F4D-32A1817042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Notes de stage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65361C-A3F9-AFD4-39D2-E7541B8A3E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philippe.baucour@gmail.com – </a:t>
            </a:r>
            <a:r>
              <a:rPr lang="fr-FR" dirty="0">
                <a:hlinkClick r:id="rId3"/>
              </a:rPr>
              <a:t>40tude.fr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CA9C580-4B86-0CD1-4A00-CDA617AFD20B}"/>
              </a:ext>
            </a:extLst>
          </p:cNvPr>
          <p:cNvSpPr txBox="1"/>
          <p:nvPr/>
        </p:nvSpPr>
        <p:spPr>
          <a:xfrm rot="19020606">
            <a:off x="5251029" y="1707879"/>
            <a:ext cx="1823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+mj-lt"/>
                <a:ea typeface="+mj-ea"/>
                <a:cs typeface="+mj-cs"/>
              </a:rPr>
              <a:t>en vrac</a:t>
            </a:r>
          </a:p>
        </p:txBody>
      </p:sp>
      <p:pic>
        <p:nvPicPr>
          <p:cNvPr id="6" name="Graphique 5" descr="Coche avec un remplissage uni">
            <a:extLst>
              <a:ext uri="{FF2B5EF4-FFF2-40B4-BE49-F238E27FC236}">
                <a16:creationId xmlns:a16="http://schemas.microsoft.com/office/drawing/2014/main" id="{AEE889E0-AE9B-1813-CAD4-26835C499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2016" y="2214329"/>
            <a:ext cx="914400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C375E19-2ACC-A6CB-B823-C2B0BBABCD3C}"/>
              </a:ext>
            </a:extLst>
          </p:cNvPr>
          <p:cNvSpPr txBox="1"/>
          <p:nvPr/>
        </p:nvSpPr>
        <p:spPr>
          <a:xfrm>
            <a:off x="561474" y="5257800"/>
            <a:ext cx="4471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Suite cours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Janv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Trop vite au départ en Python</a:t>
            </a:r>
          </a:p>
        </p:txBody>
      </p:sp>
    </p:spTree>
    <p:extLst>
      <p:ext uri="{BB962C8B-B14F-4D97-AF65-F5344CB8AC3E}">
        <p14:creationId xmlns:p14="http://schemas.microsoft.com/office/powerpoint/2010/main" val="255240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AF8DF-B492-7E69-3C14-73A53687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Raccourcis pour survivre…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B3C29C-0AB2-F08E-5548-003F6797B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Essayez de ne plus toucher la souris</a:t>
            </a:r>
          </a:p>
          <a:p>
            <a:r>
              <a:rPr lang="fr-FR" dirty="0"/>
              <a:t>CTRL X : Supprimer une ligne</a:t>
            </a:r>
          </a:p>
          <a:p>
            <a:r>
              <a:rPr lang="fr-FR" dirty="0"/>
              <a:t>CTRL + SHIFT + F : cherche dans </a:t>
            </a:r>
            <a:r>
              <a:rPr lang="fr-FR" dirty="0" err="1"/>
              <a:t>workspace</a:t>
            </a:r>
            <a:endParaRPr lang="fr-FR" dirty="0"/>
          </a:p>
          <a:p>
            <a:r>
              <a:rPr lang="fr-FR" dirty="0"/>
              <a:t>SHIFT + ENTER : Exécuter une cellule</a:t>
            </a:r>
          </a:p>
          <a:p>
            <a:r>
              <a:rPr lang="fr-FR" dirty="0"/>
              <a:t>CTRL + / : mettre en commentaire</a:t>
            </a:r>
          </a:p>
          <a:p>
            <a:endParaRPr lang="fr-FR" dirty="0"/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windows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linux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macos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384AB3-5A35-D9E0-E76D-FDC353A2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73" y="253219"/>
            <a:ext cx="4339562" cy="26077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516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362AD-C691-E37D-D8E9-251642BF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de warning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5333A-E3C3-B862-61A4-746AF20A6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70DDE7-8856-86CF-0D15-C5D9BA6D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15600" cy="3061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8D519DE-BD44-A0BE-0EB7-632875373D07}"/>
              </a:ext>
            </a:extLst>
          </p:cNvPr>
          <p:cNvSpPr/>
          <p:nvPr/>
        </p:nvSpPr>
        <p:spPr>
          <a:xfrm rot="14969527">
            <a:off x="5353054" y="4550534"/>
            <a:ext cx="3029449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2CDF1A9-78D9-E233-2176-0D033E1DD8A7}"/>
              </a:ext>
            </a:extLst>
          </p:cNvPr>
          <p:cNvGrpSpPr/>
          <p:nvPr/>
        </p:nvGrpSpPr>
        <p:grpSpPr>
          <a:xfrm>
            <a:off x="2252914" y="4322344"/>
            <a:ext cx="673768" cy="1594185"/>
            <a:chOff x="2252914" y="4322344"/>
            <a:chExt cx="673768" cy="1594185"/>
          </a:xfrm>
        </p:grpSpPr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6F89E680-5CD9-DDA0-F33C-9B0E2C2B3FC6}"/>
                </a:ext>
              </a:extLst>
            </p:cNvPr>
            <p:cNvSpPr/>
            <p:nvPr/>
          </p:nvSpPr>
          <p:spPr>
            <a:xfrm rot="18823764">
              <a:off x="1792705" y="4782553"/>
              <a:ext cx="1594185" cy="673768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32F980B-C752-1497-4887-70FEBBFE5448}"/>
                </a:ext>
              </a:extLst>
            </p:cNvPr>
            <p:cNvSpPr txBox="1"/>
            <p:nvPr/>
          </p:nvSpPr>
          <p:spPr>
            <a:xfrm>
              <a:off x="2381757" y="5038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7B764E1-6CAA-81FB-A777-B64B41FBF0C7}"/>
              </a:ext>
            </a:extLst>
          </p:cNvPr>
          <p:cNvSpPr txBox="1"/>
          <p:nvPr/>
        </p:nvSpPr>
        <p:spPr>
          <a:xfrm>
            <a:off x="6512398" y="41830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09771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0C3DE6-5A14-5B62-251A-F71FE832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1968A8-2618-67A4-C5AC-1073519E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E9596C-500A-2A56-5CF0-751EF21D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0" y="1825994"/>
            <a:ext cx="10145987" cy="4625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B24FE5D-6D2A-616B-121A-C3FE5583F1F5}"/>
              </a:ext>
            </a:extLst>
          </p:cNvPr>
          <p:cNvSpPr/>
          <p:nvPr/>
        </p:nvSpPr>
        <p:spPr>
          <a:xfrm rot="7666661">
            <a:off x="2215474" y="5153687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E3DF4C-640B-192B-B682-75E0B424338B}"/>
              </a:ext>
            </a:extLst>
          </p:cNvPr>
          <p:cNvSpPr txBox="1"/>
          <p:nvPr/>
        </p:nvSpPr>
        <p:spPr>
          <a:xfrm>
            <a:off x="2861723" y="5305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3314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ADC72A-830C-5AF0-D0D0-EC9421D0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0233ED-2843-FFF2-B273-E8B28B692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7A035F-4653-6A8C-0EA4-A2A341F3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284219" cy="3179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06381391-C47D-4D3A-86B4-90996158D206}"/>
              </a:ext>
            </a:extLst>
          </p:cNvPr>
          <p:cNvSpPr/>
          <p:nvPr/>
        </p:nvSpPr>
        <p:spPr>
          <a:xfrm rot="18823764">
            <a:off x="1317458" y="508334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D9674B5-2A6F-2D12-39BF-1F7656352D86}"/>
              </a:ext>
            </a:extLst>
          </p:cNvPr>
          <p:cNvSpPr txBox="1"/>
          <p:nvPr/>
        </p:nvSpPr>
        <p:spPr>
          <a:xfrm>
            <a:off x="1906510" y="5339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9341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949CBE-6BA1-1A0F-9CC1-A5F936FC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Fonts avec ligature dans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B02738-295D-004C-9759-C7B2435C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Installer la police </a:t>
            </a:r>
            <a:r>
              <a:rPr lang="fr-FR" dirty="0" err="1"/>
              <a:t>JetBrains</a:t>
            </a:r>
            <a:r>
              <a:rPr lang="fr-FR" dirty="0"/>
              <a:t> Mono</a:t>
            </a:r>
          </a:p>
          <a:p>
            <a:r>
              <a:rPr lang="fr-FR" dirty="0">
                <a:hlinkClick r:id="rId2"/>
              </a:rPr>
              <a:t>https://www.jetbrains.com/fr-fr/lp/mono/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VSCode CTRL + , pour afficher les settings</a:t>
            </a:r>
          </a:p>
          <a:p>
            <a:r>
              <a:rPr lang="fr-FR" dirty="0"/>
              <a:t>Taper 'font'</a:t>
            </a:r>
          </a:p>
          <a:p>
            <a:r>
              <a:rPr lang="fr-FR" dirty="0"/>
              <a:t>Dans Editor Font Family</a:t>
            </a:r>
          </a:p>
          <a:p>
            <a:r>
              <a:rPr lang="fr-FR" dirty="0"/>
              <a:t>Saisir '</a:t>
            </a:r>
            <a:r>
              <a:rPr lang="fr-FR" dirty="0" err="1"/>
              <a:t>JetBrains</a:t>
            </a:r>
            <a:r>
              <a:rPr lang="fr-FR" dirty="0"/>
              <a:t> Mono'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52791B-4455-DE9D-8C64-54248DFD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28" y="3935727"/>
            <a:ext cx="6048829" cy="262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8EE20C-8DE7-2A02-13EC-EC15B6F14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982" y="1306286"/>
            <a:ext cx="3697875" cy="2337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5D7C71-1006-11C2-C37B-32A2AE71935D}"/>
              </a:ext>
            </a:extLst>
          </p:cNvPr>
          <p:cNvSpPr/>
          <p:nvPr/>
        </p:nvSpPr>
        <p:spPr>
          <a:xfrm rot="21095470">
            <a:off x="6136696" y="609306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79F5340-6AF4-9F33-B546-9A6D9C93A281}"/>
              </a:ext>
            </a:extLst>
          </p:cNvPr>
          <p:cNvSpPr/>
          <p:nvPr/>
        </p:nvSpPr>
        <p:spPr>
          <a:xfrm rot="7163570">
            <a:off x="9402410" y="148874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484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69020-637C-EDA5-DFBE-C0B52438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8D7F06-2623-B40C-C4D3-26B420BA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7630" cy="4351338"/>
          </a:xfrm>
        </p:spPr>
        <p:txBody>
          <a:bodyPr/>
          <a:lstStyle/>
          <a:p>
            <a:r>
              <a:rPr lang="fr-FR" dirty="0"/>
              <a:t>Installez "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" par exemple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5DD4A0-89F6-E1FC-713F-C20347E0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830" y="1827601"/>
            <a:ext cx="7125788" cy="4342486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3563A7B-144F-CF05-F95F-A2541B8AFB1C}"/>
              </a:ext>
            </a:extLst>
          </p:cNvPr>
          <p:cNvSpPr/>
          <p:nvPr/>
        </p:nvSpPr>
        <p:spPr>
          <a:xfrm rot="20112910">
            <a:off x="2682787" y="3260176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452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DF59B8-7991-A58E-7162-98D31AA7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1/2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26EFC6-D944-8F0E-974F-D5632CF4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Posez un point d'arrêt dans la marge</a:t>
            </a:r>
          </a:p>
          <a:p>
            <a:endParaRPr lang="fr-FR" dirty="0"/>
          </a:p>
          <a:p>
            <a:r>
              <a:rPr lang="fr-FR" dirty="0"/>
              <a:t>Cliquez sur la flèche</a:t>
            </a:r>
          </a:p>
          <a:p>
            <a:r>
              <a:rPr lang="fr-FR" dirty="0"/>
              <a:t>Choisissez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Cell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D0A3D8-2002-4E6C-5D77-24DEF176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02" y="1272657"/>
            <a:ext cx="4816257" cy="2248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109985-C2D1-5264-83EC-ECA4D2DD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22" y="3883917"/>
            <a:ext cx="3680779" cy="861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BE9B863F-5952-E20A-8AC4-647AF2E746D0}"/>
              </a:ext>
            </a:extLst>
          </p:cNvPr>
          <p:cNvSpPr/>
          <p:nvPr/>
        </p:nvSpPr>
        <p:spPr>
          <a:xfrm rot="16200000">
            <a:off x="2048516" y="4934494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BA8E81-DA6E-1787-11BE-BA3F1C026CAB}"/>
              </a:ext>
            </a:extLst>
          </p:cNvPr>
          <p:cNvSpPr/>
          <p:nvPr/>
        </p:nvSpPr>
        <p:spPr>
          <a:xfrm rot="18823764">
            <a:off x="6331474" y="2036839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337C1E-4770-3D7B-A2B1-176EE3FF31CA}"/>
              </a:ext>
            </a:extLst>
          </p:cNvPr>
          <p:cNvSpPr txBox="1"/>
          <p:nvPr/>
        </p:nvSpPr>
        <p:spPr>
          <a:xfrm>
            <a:off x="623921" y="373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CA9C861-E480-854A-CF19-A48B563349C9}"/>
              </a:ext>
            </a:extLst>
          </p:cNvPr>
          <p:cNvSpPr txBox="1"/>
          <p:nvPr/>
        </p:nvSpPr>
        <p:spPr>
          <a:xfrm>
            <a:off x="7679517" y="30578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94728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2F5ECA-F8AF-7E8A-5B3A-B5A4123F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2/2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1FE954-1F5A-9046-DF27-D6DAB9A58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F10</a:t>
            </a:r>
          </a:p>
          <a:p>
            <a:r>
              <a:rPr lang="fr-FR" dirty="0"/>
              <a:t>F5</a:t>
            </a:r>
          </a:p>
          <a:p>
            <a:r>
              <a:rPr lang="fr-FR" dirty="0"/>
              <a:t>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E117EF-48F7-957A-C381-97CEB04B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387807" cy="2255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E62D45B-29BD-1560-FB3C-85901705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21" y="1117867"/>
            <a:ext cx="2758679" cy="5128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A552EBA-AC5B-F4BD-F570-19DC34733402}"/>
              </a:ext>
            </a:extLst>
          </p:cNvPr>
          <p:cNvSpPr/>
          <p:nvPr/>
        </p:nvSpPr>
        <p:spPr>
          <a:xfrm rot="14275198">
            <a:off x="4663053" y="267675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3B54BF2-CF40-4231-8183-1DC3FD7B1201}"/>
              </a:ext>
            </a:extLst>
          </p:cNvPr>
          <p:cNvSpPr/>
          <p:nvPr/>
        </p:nvSpPr>
        <p:spPr>
          <a:xfrm rot="19163118">
            <a:off x="7948940" y="430567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CB9922F-6018-AC45-6FC9-95F62E96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831" y="4415051"/>
            <a:ext cx="3132091" cy="1089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97E5E42-971D-5011-50D5-84A7DD63E716}"/>
              </a:ext>
            </a:extLst>
          </p:cNvPr>
          <p:cNvSpPr/>
          <p:nvPr/>
        </p:nvSpPr>
        <p:spPr>
          <a:xfrm rot="18293432">
            <a:off x="4187876" y="527397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7E0A03-4417-95E7-D631-5ADECC2234EE}"/>
              </a:ext>
            </a:extLst>
          </p:cNvPr>
          <p:cNvSpPr txBox="1"/>
          <p:nvPr/>
        </p:nvSpPr>
        <p:spPr>
          <a:xfrm>
            <a:off x="5342889" y="2891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A803CE-4805-C27D-C9AC-177BF291A269}"/>
              </a:ext>
            </a:extLst>
          </p:cNvPr>
          <p:cNvSpPr txBox="1"/>
          <p:nvPr/>
        </p:nvSpPr>
        <p:spPr>
          <a:xfrm>
            <a:off x="5342889" y="53500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E0BDE3-6046-C7F4-510D-03EB6641AB42}"/>
              </a:ext>
            </a:extLst>
          </p:cNvPr>
          <p:cNvSpPr txBox="1"/>
          <p:nvPr/>
        </p:nvSpPr>
        <p:spPr>
          <a:xfrm>
            <a:off x="8618636" y="43901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9289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4475B-885C-4243-574B-FE3291F2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GitHub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AC2BAB-4B8E-53C0-8F37-79EC8D94E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Ouvrez un compte sur github.com</a:t>
            </a:r>
          </a:p>
          <a:p>
            <a:r>
              <a:rPr lang="fr-FR" dirty="0"/>
              <a:t>Suivez des tutos</a:t>
            </a:r>
          </a:p>
          <a:p>
            <a:r>
              <a:rPr lang="fr-FR" dirty="0"/>
              <a:t>Depuis VSCode</a:t>
            </a:r>
          </a:p>
          <a:p>
            <a:pPr lvl="1"/>
            <a:r>
              <a:rPr lang="fr-FR" dirty="0"/>
              <a:t>Ouvrez un dépôt</a:t>
            </a:r>
          </a:p>
          <a:p>
            <a:pPr lvl="1"/>
            <a:r>
              <a:rPr lang="fr-FR" dirty="0"/>
              <a:t>Déposez vos fichiers (1</a:t>
            </a:r>
            <a:r>
              <a:rPr lang="fr-FR" baseline="30000" dirty="0"/>
              <a:t>er</a:t>
            </a:r>
            <a:r>
              <a:rPr lang="fr-FR" dirty="0"/>
              <a:t> commit)</a:t>
            </a:r>
          </a:p>
          <a:p>
            <a:pPr lvl="1"/>
            <a:r>
              <a:rPr lang="fr-FR" dirty="0"/>
              <a:t>Commit, commit, commit</a:t>
            </a:r>
          </a:p>
          <a:p>
            <a:pPr lvl="1"/>
            <a:endParaRPr lang="fr-FR" dirty="0"/>
          </a:p>
          <a:p>
            <a:r>
              <a:rPr lang="fr-FR" dirty="0"/>
              <a:t>Sur mon GitHub il y a les mises à jour </a:t>
            </a:r>
            <a:br>
              <a:rPr lang="fr-FR" dirty="0"/>
            </a:br>
            <a:r>
              <a:rPr lang="fr-FR" dirty="0"/>
              <a:t>de cette présentation, celles des "</a:t>
            </a:r>
            <a:r>
              <a:rPr lang="fr-FR" dirty="0" err="1"/>
              <a:t>template</a:t>
            </a:r>
            <a:r>
              <a:rPr lang="fr-FR" dirty="0"/>
              <a:t> lite" etc.</a:t>
            </a:r>
            <a:br>
              <a:rPr lang="fr-FR" dirty="0"/>
            </a:b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https://github.com/40tude/Data_Essentials_Stage_Oct_2023</a:t>
            </a:r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8E2D32-B4D6-2267-E050-BE3BC9EF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11" y="681037"/>
            <a:ext cx="5009066" cy="4417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907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8B3B8-AA2B-E46F-CADD-6002D7B8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1 - Tableau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A68E82-848C-2C4D-A4A9-00C7466E1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0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7DE78C-4579-3821-9014-BDF92856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Playlists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2EF11D-44D5-EBAD-8461-C2BF94536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2984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SQL : </a:t>
            </a:r>
          </a:p>
          <a:p>
            <a:pPr lvl="1"/>
            <a:r>
              <a:rPr lang="fr-FR" sz="1800" dirty="0">
                <a:hlinkClick r:id="rId2"/>
              </a:rPr>
              <a:t>https://www.youtube.com/watch?v=iHKE_4KeNWQ&amp;list=PLjwdMgw5TTLXXpRlzDZq7d8iS6YXgnslt</a:t>
            </a:r>
            <a:endParaRPr lang="fr-FR" sz="1800" dirty="0"/>
          </a:p>
          <a:p>
            <a:pPr lvl="1"/>
            <a:r>
              <a:rPr lang="fr-FR" dirty="0"/>
              <a:t>30 vidéos</a:t>
            </a:r>
          </a:p>
          <a:p>
            <a:pPr lvl="1"/>
            <a:r>
              <a:rPr lang="fr-FR" dirty="0"/>
              <a:t>Il y a du SQLite </a:t>
            </a:r>
          </a:p>
          <a:p>
            <a:pPr lvl="2"/>
            <a:r>
              <a:rPr lang="fr-FR" dirty="0"/>
              <a:t>Utilisable directement dans VSCode</a:t>
            </a:r>
          </a:p>
          <a:p>
            <a:pPr lvl="2"/>
            <a:r>
              <a:rPr lang="fr-FR" dirty="0"/>
              <a:t>Couvre 99% de nos besoins en syntaxe</a:t>
            </a:r>
          </a:p>
          <a:p>
            <a:pPr lvl="1"/>
            <a:r>
              <a:rPr lang="fr-FR" dirty="0"/>
              <a:t>Mais aussi du MySQL</a:t>
            </a:r>
          </a:p>
          <a:p>
            <a:pPr lvl="1"/>
            <a:r>
              <a:rPr lang="fr-FR" dirty="0"/>
              <a:t>Faire un tour sur</a:t>
            </a:r>
          </a:p>
          <a:p>
            <a:pPr lvl="2"/>
            <a:r>
              <a:rPr lang="fr-FR" dirty="0">
                <a:hlinkClick r:id="rId3"/>
              </a:rPr>
              <a:t>https://sqlbolt.com/</a:t>
            </a:r>
            <a:endParaRPr lang="fr-FR" dirty="0"/>
          </a:p>
          <a:p>
            <a:pPr lvl="2"/>
            <a:r>
              <a:rPr lang="fr-FR" dirty="0">
                <a:hlinkClick r:id="rId4"/>
              </a:rPr>
              <a:t>https://www.metabase.com/learn/sql-questions/sql-best-practices</a:t>
            </a:r>
            <a:endParaRPr lang="fr-FR" dirty="0"/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:</a:t>
            </a:r>
          </a:p>
          <a:p>
            <a:pPr lvl="1"/>
            <a:r>
              <a:rPr lang="fr-FR" sz="1800" dirty="0">
                <a:hlinkClick r:id="rId5"/>
              </a:rPr>
              <a:t>https://www.youtube.com/watch?v=82KLS2C_gNQ&amp;list=PLO_fdPEVlfKqMDNmCFzQISI2H_nJcEDJq</a:t>
            </a:r>
            <a:endParaRPr lang="fr-FR" sz="1800" dirty="0"/>
          </a:p>
          <a:p>
            <a:pPr lvl="1"/>
            <a:r>
              <a:rPr lang="fr-FR" dirty="0"/>
              <a:t>34 vidéos</a:t>
            </a:r>
          </a:p>
          <a:p>
            <a:pPr lvl="1"/>
            <a:r>
              <a:rPr lang="fr-FR" dirty="0"/>
              <a:t>Débute de 0 en Python (variables, boucles… Pandas, </a:t>
            </a:r>
            <a:r>
              <a:rPr lang="fr-FR" dirty="0" err="1"/>
              <a:t>SKLearn</a:t>
            </a:r>
            <a:r>
              <a:rPr lang="fr-FR" dirty="0"/>
              <a:t>…)</a:t>
            </a:r>
          </a:p>
          <a:p>
            <a:r>
              <a:rPr lang="fr-FR" dirty="0"/>
              <a:t>Tableau</a:t>
            </a:r>
          </a:p>
          <a:p>
            <a:pPr lvl="1"/>
            <a:r>
              <a:rPr lang="fr-FR" sz="1900" dirty="0">
                <a:hlinkClick r:id="rId6"/>
              </a:rPr>
              <a:t>https://youtube.com/playlist?list=PL60nQnnIB9WLOjt-axXVtU2eAv4MWQ9fI&amp;si=pxOJEUGpy7hJSysC</a:t>
            </a:r>
            <a:endParaRPr lang="fr-FR" sz="1900" dirty="0"/>
          </a:p>
          <a:p>
            <a:pPr lvl="1"/>
            <a:r>
              <a:rPr lang="fr-FR" dirty="0"/>
              <a:t>11 vidéos</a:t>
            </a:r>
          </a:p>
          <a:p>
            <a:endParaRPr lang="fr-FR" dirty="0"/>
          </a:p>
          <a:p>
            <a:pPr marL="457200" lvl="1" indent="0">
              <a:buNone/>
            </a:pPr>
            <a:r>
              <a:rPr lang="fr-FR" dirty="0"/>
              <a:t>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AA3BC8-916D-B863-C0C0-02EC59A77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4024">
            <a:off x="8815924" y="4765625"/>
            <a:ext cx="2842506" cy="15698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088AEF-391F-EF24-97D4-6A7198EBC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15369">
            <a:off x="8916449" y="458893"/>
            <a:ext cx="2834886" cy="15088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3403A3-C1DA-C221-AE7C-F14D986234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00328">
            <a:off x="8715912" y="2487593"/>
            <a:ext cx="2796782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74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820DCE-B486-6635-A546-A7402305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BDF796B-F46B-A56C-2321-E9455F4B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€ sur les axes</a:t>
            </a:r>
          </a:p>
          <a:p>
            <a:r>
              <a:rPr lang="fr-FR" dirty="0"/>
              <a:t>Pas possible d'avoir plus de 2 courbes sur un graphe</a:t>
            </a:r>
          </a:p>
          <a:p>
            <a:r>
              <a:rPr lang="fr-FR" dirty="0"/>
              <a:t>Penser à filtrer les données</a:t>
            </a:r>
          </a:p>
          <a:p>
            <a:r>
              <a:rPr lang="fr-FR" dirty="0"/>
              <a:t>Revenu par district en couleur</a:t>
            </a:r>
          </a:p>
          <a:p>
            <a:r>
              <a:rPr lang="fr-FR" dirty="0"/>
              <a:t>Latitude et longitude en dimension</a:t>
            </a:r>
          </a:p>
          <a:p>
            <a:r>
              <a:rPr lang="fr-FR" dirty="0"/>
              <a:t>Variable calculée</a:t>
            </a:r>
          </a:p>
          <a:p>
            <a:r>
              <a:rPr lang="fr-FR" dirty="0"/>
              <a:t>Mode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627712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22D3A-9A18-A841-5FB7-CF7D2471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2 -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687BDD-7C3B-6021-CB91-2C955904C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18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Ordinateur avec un remplissage uni">
            <a:extLst>
              <a:ext uri="{FF2B5EF4-FFF2-40B4-BE49-F238E27FC236}">
                <a16:creationId xmlns:a16="http://schemas.microsoft.com/office/drawing/2014/main" id="{EFB22B84-2D55-3290-BE35-F13E207E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765" y="4169491"/>
            <a:ext cx="465930" cy="465930"/>
          </a:xfrm>
          <a:prstGeom prst="rect">
            <a:avLst/>
          </a:prstGeom>
        </p:spPr>
      </p:pic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454" y="3831503"/>
            <a:ext cx="406503" cy="406503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3792" y="2218358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3060" y="2218358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724454"/>
              </p:ext>
            </p:extLst>
          </p:nvPr>
        </p:nvGraphicFramePr>
        <p:xfrm>
          <a:off x="673652" y="3118679"/>
          <a:ext cx="110346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8215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5241236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serveur 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instance-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se connecte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-u root -p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gcloud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connect instance-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--user=root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lance des requêtes (console)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1824556"/>
                  </a:ext>
                </a:extLst>
              </a:tr>
            </a:tbl>
          </a:graphicData>
        </a:graphic>
      </p:graphicFrame>
      <p:sp>
        <p:nvSpPr>
          <p:cNvPr id="15" name="Titre 14">
            <a:extLst>
              <a:ext uri="{FF2B5EF4-FFF2-40B4-BE49-F238E27FC236}">
                <a16:creationId xmlns:a16="http://schemas.microsoft.com/office/drawing/2014/main" id="{82AA7087-C9A7-2C23-5685-539EB97E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console</a:t>
            </a:r>
          </a:p>
        </p:txBody>
      </p:sp>
    </p:spTree>
    <p:extLst>
      <p:ext uri="{BB962C8B-B14F-4D97-AF65-F5344CB8AC3E}">
        <p14:creationId xmlns:p14="http://schemas.microsoft.com/office/powerpoint/2010/main" val="3895684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08" y="3753456"/>
            <a:ext cx="569844" cy="569844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3792" y="2210957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5994" y="2210957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458670"/>
              </p:ext>
            </p:extLst>
          </p:nvPr>
        </p:nvGraphicFramePr>
        <p:xfrm>
          <a:off x="673652" y="3111278"/>
          <a:ext cx="1103464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133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4858712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</a:t>
                      </a:r>
                      <a:r>
                        <a:rPr lang="fr-FR" dirty="0" err="1"/>
                        <a:t>dataset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7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Des fichiers CSV sur le disque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09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Importer les fichiers comme des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movies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directors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67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Interroger le </a:t>
                      </a:r>
                      <a:r>
                        <a:rPr lang="fr-FR" dirty="0" err="1"/>
                        <a:t>dataset</a:t>
                      </a:r>
                      <a:r>
                        <a:rPr lang="fr-FR" dirty="0"/>
                        <a:t> comme une base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 * FROM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dataset_imdb.movies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limit 3;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87D60B00-211F-8B84-2729-5CEDBDAB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BigQuery</a:t>
            </a:r>
            <a:endParaRPr lang="fr-FR" dirty="0"/>
          </a:p>
        </p:txBody>
      </p:sp>
      <p:pic>
        <p:nvPicPr>
          <p:cNvPr id="4" name="Graphique 3" descr="Panneau d’interdiction avec un remplissage uni">
            <a:extLst>
              <a:ext uri="{FF2B5EF4-FFF2-40B4-BE49-F238E27FC236}">
                <a16:creationId xmlns:a16="http://schemas.microsoft.com/office/drawing/2014/main" id="{80E4BE41-B1B2-9ED6-E104-05045DD635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223626"/>
            <a:ext cx="371183" cy="371183"/>
          </a:xfrm>
          <a:prstGeom prst="rect">
            <a:avLst/>
          </a:prstGeom>
        </p:spPr>
      </p:pic>
      <p:pic>
        <p:nvPicPr>
          <p:cNvPr id="6" name="Graphique 5" descr="Panneau d’interdiction avec un remplissage uni">
            <a:extLst>
              <a:ext uri="{FF2B5EF4-FFF2-40B4-BE49-F238E27FC236}">
                <a16:creationId xmlns:a16="http://schemas.microsoft.com/office/drawing/2014/main" id="{5570834E-9C80-82B4-A911-3963168C5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965392"/>
            <a:ext cx="371183" cy="371183"/>
          </a:xfrm>
          <a:prstGeom prst="rect">
            <a:avLst/>
          </a:prstGeom>
        </p:spPr>
      </p:pic>
      <p:pic>
        <p:nvPicPr>
          <p:cNvPr id="8" name="Graphique 7" descr="Panneau d’interdiction avec un remplissage uni">
            <a:extLst>
              <a:ext uri="{FF2B5EF4-FFF2-40B4-BE49-F238E27FC236}">
                <a16:creationId xmlns:a16="http://schemas.microsoft.com/office/drawing/2014/main" id="{9F3B3C56-62D7-C331-E349-FF712193C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1242" y="5347795"/>
            <a:ext cx="371183" cy="3711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B84A17C-9BB0-C69F-8B80-C08F75FBF89B}"/>
              </a:ext>
            </a:extLst>
          </p:cNvPr>
          <p:cNvSpPr txBox="1"/>
          <p:nvPr/>
        </p:nvSpPr>
        <p:spPr>
          <a:xfrm>
            <a:off x="852688" y="1280466"/>
            <a:ext cx="785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Permet de s'adresser à d'interroger des ressources (.csv…) comme à des bases SQL</a:t>
            </a:r>
          </a:p>
        </p:txBody>
      </p:sp>
    </p:spTree>
    <p:extLst>
      <p:ext uri="{BB962C8B-B14F-4D97-AF65-F5344CB8AC3E}">
        <p14:creationId xmlns:p14="http://schemas.microsoft.com/office/powerpoint/2010/main" val="3150636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3 -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487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C043CBF-E3F5-E424-F25A-D629FF71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302A8E-1D7B-562A-E6DA-0C4E0963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14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À garder en tête</a:t>
            </a:r>
            <a:br>
              <a:rPr lang="fr-FR" dirty="0"/>
            </a:b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Montrer VSCode et SQLite</a:t>
            </a:r>
          </a:p>
          <a:p>
            <a:pPr lvl="1"/>
            <a:r>
              <a:rPr lang="fr-FR" dirty="0"/>
              <a:t>Pour continuer à faire des tests, exos…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À la fin du stage, sur Google Cloud, il faut penser à </a:t>
            </a:r>
          </a:p>
          <a:p>
            <a:pPr lvl="1"/>
            <a:r>
              <a:rPr lang="fr-FR" dirty="0"/>
              <a:t>Vérifier la consommation durant le WE (quand normalement y avait pas d'activité)</a:t>
            </a:r>
          </a:p>
          <a:p>
            <a:pPr lvl="1"/>
            <a:r>
              <a:rPr lang="fr-FR" dirty="0"/>
              <a:t>éteindre tes machines virtuelles</a:t>
            </a:r>
          </a:p>
          <a:p>
            <a:pPr lvl="1"/>
            <a:r>
              <a:rPr lang="fr-FR" dirty="0"/>
              <a:t>couper les API qui ne sont plus utilisées </a:t>
            </a:r>
          </a:p>
          <a:p>
            <a:pPr lvl="1"/>
            <a:r>
              <a:rPr lang="fr-FR" dirty="0"/>
              <a:t>etc.	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96520B5-6BB9-F4DD-60C2-12449E7D341D}"/>
              </a:ext>
            </a:extLst>
          </p:cNvPr>
          <p:cNvSpPr txBox="1"/>
          <p:nvPr/>
        </p:nvSpPr>
        <p:spPr>
          <a:xfrm>
            <a:off x="4709426" y="1485900"/>
            <a:ext cx="6768199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SELECT DISTINCT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, AGG_FUNC(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column_or_expression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), …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FROM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JOIN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mytable.column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another_table.column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WHERE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HAVING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ORDER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ASC/DESC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LIMIT count OFFSET COUNT;</a:t>
            </a:r>
          </a:p>
        </p:txBody>
      </p:sp>
    </p:spTree>
    <p:extLst>
      <p:ext uri="{BB962C8B-B14F-4D97-AF65-F5344CB8AC3E}">
        <p14:creationId xmlns:p14="http://schemas.microsoft.com/office/powerpoint/2010/main" val="438275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58CE5A6-4830-505F-3218-1AD3BE27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Join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BCDCF6-FF25-EDA3-4543-A671B4819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5" b="-1"/>
          <a:stretch/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3C280DD-962F-E4AF-45E9-EB8BD4233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r="3" b="3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0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4 -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825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6C0107-D4E5-A056-BDD8-C34D6245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Pandas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DABDBBC-84D8-6981-BB92-1901DACA0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et 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sont des </a:t>
            </a:r>
            <a:r>
              <a:rPr lang="fr-FR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dictionnaires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valeur par entrée =&gt; une colonne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calories = {"day1": 1420, "day2": 1380, "day3": 1390}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my_serie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pd.Serie</a:t>
            </a:r>
            <a:r>
              <a:rPr lang="en-US" sz="20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(calories)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ou plusieurs valeurs par entrée =&gt; une matrice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data = {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"calories": [420, 380, 390],    # chaque entrée est une colonne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"duration": [50, 40, 45]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(data) </a:t>
            </a:r>
          </a:p>
        </p:txBody>
      </p:sp>
    </p:spTree>
    <p:extLst>
      <p:ext uri="{BB962C8B-B14F-4D97-AF65-F5344CB8AC3E}">
        <p14:creationId xmlns:p14="http://schemas.microsoft.com/office/powerpoint/2010/main" val="3773493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41D2B-DA34-E313-B6C4-9AF5DCF76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D667A39-2922-8F43-152F-7BA79D0D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Variance et variance ajustée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9104827-17D8-DB59-46B0-5B0A65CA3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Variance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la moyenne des carrés des écarts entre chaque valeur de données et la moyenne de l'ensemble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Variance ajustée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</a:p>
          <a:p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Divise la somme des carrés des écarts par n-1 plutôt que par n. C'est la correction de Bessel.</a:t>
            </a:r>
          </a:p>
          <a:p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Prend en compte le fait que la variance calculée sur un échantillon de données peut sous-estimer la vraie variance de la population dont l'échantillon est extrait.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3AA91E-07BB-5E1D-FF4C-97E6C019A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039" y="5478501"/>
            <a:ext cx="8735644" cy="1200318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8043C62D-3837-C058-3810-F6D2276B7FA1}"/>
              </a:ext>
            </a:extLst>
          </p:cNvPr>
          <p:cNvGrpSpPr/>
          <p:nvPr/>
        </p:nvGrpSpPr>
        <p:grpSpPr>
          <a:xfrm>
            <a:off x="4675081" y="2371572"/>
            <a:ext cx="6430272" cy="1164108"/>
            <a:chOff x="4675081" y="2333472"/>
            <a:chExt cx="6430272" cy="1164108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3C2D2ED-81A4-8013-7DAE-5BA0A6FE8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081" y="2333472"/>
              <a:ext cx="6430272" cy="109552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7331B2-6841-2C0A-4C46-CBC7D9238BC9}"/>
                </a:ext>
              </a:extLst>
            </p:cNvPr>
            <p:cNvSpPr/>
            <p:nvPr/>
          </p:nvSpPr>
          <p:spPr>
            <a:xfrm>
              <a:off x="6720840" y="3038157"/>
              <a:ext cx="381000" cy="45942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13C0982-2132-7DBA-38AB-FBC6E409BE55}"/>
              </a:ext>
            </a:extLst>
          </p:cNvPr>
          <p:cNvSpPr/>
          <p:nvPr/>
        </p:nvSpPr>
        <p:spPr>
          <a:xfrm>
            <a:off x="6210300" y="6082188"/>
            <a:ext cx="891540" cy="45942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2137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B6837-731E-FBFC-84C8-CDBA7FF7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s'entrainer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A6640B-F9C0-239E-CCAC-DA0FEAF00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0127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https://www.codingame.com/home</a:t>
            </a:r>
            <a:endParaRPr lang="fr-FR" dirty="0"/>
          </a:p>
          <a:p>
            <a:r>
              <a:rPr lang="fr-FR" dirty="0">
                <a:hlinkClick r:id="rId3"/>
              </a:rPr>
              <a:t>https://www.hackerrank.com/dashboard</a:t>
            </a:r>
            <a:endParaRPr lang="fr-FR" dirty="0"/>
          </a:p>
          <a:p>
            <a:r>
              <a:rPr lang="fr-FR" dirty="0">
                <a:hlinkClick r:id="rId4"/>
              </a:rPr>
              <a:t>https://sqlbolt.com/</a:t>
            </a:r>
            <a:endParaRPr lang="fr-FR" dirty="0"/>
          </a:p>
          <a:p>
            <a:endParaRPr lang="fr-FR" dirty="0">
              <a:hlinkClick r:id="rId2"/>
            </a:endParaRPr>
          </a:p>
          <a:p>
            <a:r>
              <a:rPr lang="fr-FR" dirty="0"/>
              <a:t>J'aime bien W3School : </a:t>
            </a:r>
            <a:r>
              <a:rPr lang="fr-FR" dirty="0">
                <a:hlinkClick r:id="rId5"/>
              </a:rPr>
              <a:t>https://www.w3schools.com/</a:t>
            </a:r>
            <a:endParaRPr lang="fr-FR" dirty="0"/>
          </a:p>
          <a:p>
            <a:pPr lvl="1"/>
            <a:r>
              <a:rPr lang="fr-FR" dirty="0"/>
              <a:t>Facile à lire sur téléphone</a:t>
            </a:r>
          </a:p>
          <a:p>
            <a:endParaRPr lang="fr-FR" dirty="0"/>
          </a:p>
          <a:p>
            <a:r>
              <a:rPr lang="fr-FR" dirty="0"/>
              <a:t>Gardez JULIE sur l'accueil de votre téléphone</a:t>
            </a:r>
          </a:p>
          <a:p>
            <a:pPr lvl="1"/>
            <a:r>
              <a:rPr lang="fr-FR" dirty="0"/>
              <a:t>Facile à lire</a:t>
            </a:r>
          </a:p>
          <a:p>
            <a:pPr lvl="1"/>
            <a:r>
              <a:rPr lang="fr-FR" dirty="0"/>
              <a:t>Faites les tests de validation des acquis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0785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3A4987A2-5EC8-AEF6-7E8B-5FE1D98A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489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90989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une probabilité. L'intégrale sous la courbe vaut donc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352674" y="3711351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49043" y="3244334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σ=1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35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1033931-4005-4B41-AA21-A3A87359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046" cy="5241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1967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grande que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μ+2σ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ou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μ-2σ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est de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5%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7717227-1260-BA1F-260D-209E0903765D}"/>
              </a:ext>
            </a:extLst>
          </p:cNvPr>
          <p:cNvSpPr txBox="1"/>
          <p:nvPr/>
        </p:nvSpPr>
        <p:spPr>
          <a:xfrm>
            <a:off x="8001001" y="5378824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576919" y="5563490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402778" y="5932822"/>
            <a:ext cx="133830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99147" y="5465805"/>
            <a:ext cx="460382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2σ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35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" grpId="0" animBg="1"/>
      <p:bldP spid="5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0172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petite μ-1,64σ est de 5% 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219FB5-A4D7-C89B-B131-A703B8A8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253" y="1608472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993778" y="5193696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62D1E5-DEC6-1FAF-E715-6A772D20E208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44124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48029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 confiance en Albert…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F1842A-FDE2-0624-1DD0-BA2C64CC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22479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8402667" y="5608734"/>
            <a:ext cx="736099" cy="369332"/>
          </a:xfrm>
          <a:prstGeom prst="rect">
            <a:avLst/>
          </a:prstGeom>
          <a:solidFill>
            <a:srgbClr val="CFC5CD"/>
          </a:solidFill>
          <a:ln w="19050">
            <a:solidFill>
              <a:srgbClr val="047F02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0,6%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666568" y="4653993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0903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54B7D93-4CB7-FC88-587F-88B7F7C6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502" y="1616400"/>
            <a:ext cx="6942264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87767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Quand vous relirez le cours…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https://app.jedha.co/course/a-b-testing-and-web-analytics-e/hypothesis-testing-e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: μ=.62 et σ=.49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Z       : 2.21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6146049" y="3059668"/>
            <a:ext cx="721672" cy="307777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r>
              <a:rPr lang="fr-FR" sz="1400" dirty="0"/>
              <a:t>σ=.49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555139" y="4999339"/>
            <a:ext cx="1366080" cy="307777"/>
          </a:xfrm>
          <a:prstGeom prst="rect">
            <a:avLst/>
          </a:prstGeom>
          <a:solidFill>
            <a:srgbClr val="CDDAE5"/>
          </a:solidFill>
          <a:ln w="19050">
            <a:solidFill>
              <a:srgbClr val="81BB96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Surf=α=5.0%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ADB8423-3E2D-AB9B-4811-F07596F63FEC}"/>
              </a:ext>
            </a:extLst>
          </p:cNvPr>
          <p:cNvCxnSpPr>
            <a:cxnSpLocks/>
          </p:cNvCxnSpPr>
          <p:nvPr/>
        </p:nvCxnSpPr>
        <p:spPr>
          <a:xfrm flipV="1">
            <a:off x="6056340" y="3669629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B9FDF61-8B9A-0209-20B3-E95F73FF0770}"/>
              </a:ext>
            </a:extLst>
          </p:cNvPr>
          <p:cNvSpPr txBox="1"/>
          <p:nvPr/>
        </p:nvSpPr>
        <p:spPr>
          <a:xfrm>
            <a:off x="4955891" y="4980403"/>
            <a:ext cx="721672" cy="307777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μ=.62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A86BCF-045A-8335-5322-FB90A22D289E}"/>
              </a:ext>
            </a:extLst>
          </p:cNvPr>
          <p:cNvSpPr txBox="1"/>
          <p:nvPr/>
        </p:nvSpPr>
        <p:spPr>
          <a:xfrm>
            <a:off x="8162842" y="6302154"/>
            <a:ext cx="829073" cy="307777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Z=2.21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B0F4143-9A0E-04AE-3F1E-0226A88471A9}"/>
              </a:ext>
            </a:extLst>
          </p:cNvPr>
          <p:cNvCxnSpPr>
            <a:cxnSpLocks/>
          </p:cNvCxnSpPr>
          <p:nvPr/>
        </p:nvCxnSpPr>
        <p:spPr>
          <a:xfrm>
            <a:off x="6103714" y="3689514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841C0ED2-D9F4-6BBD-1C7C-537A94432D5A}"/>
              </a:ext>
            </a:extLst>
          </p:cNvPr>
          <p:cNvSpPr txBox="1"/>
          <p:nvPr/>
        </p:nvSpPr>
        <p:spPr>
          <a:xfrm>
            <a:off x="6789217" y="6302154"/>
            <a:ext cx="614271" cy="307777"/>
          </a:xfrm>
          <a:prstGeom prst="rect">
            <a:avLst/>
          </a:prstGeom>
          <a:solidFill>
            <a:srgbClr val="CDDAE5"/>
          </a:solidFill>
          <a:ln w="19050">
            <a:solidFill>
              <a:srgbClr val="81BB96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1.42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A9366C6-92E6-414E-E393-9F82958D59AB}"/>
              </a:ext>
            </a:extLst>
          </p:cNvPr>
          <p:cNvSpPr txBox="1"/>
          <p:nvPr/>
        </p:nvSpPr>
        <p:spPr>
          <a:xfrm>
            <a:off x="8767901" y="5802301"/>
            <a:ext cx="1740969" cy="307777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Surf=p=0.00058</a:t>
            </a:r>
          </a:p>
        </p:txBody>
      </p:sp>
    </p:spTree>
    <p:extLst>
      <p:ext uri="{BB962C8B-B14F-4D97-AF65-F5344CB8AC3E}">
        <p14:creationId xmlns:p14="http://schemas.microsoft.com/office/powerpoint/2010/main" val="13599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8" grpId="0" animBg="1"/>
      <p:bldP spid="9" grpId="0" animBg="1"/>
      <p:bldP spid="18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5 -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502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CE96CC-83BE-7293-B8A5-93CB0FE5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Z-Score pour la moyenne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9AA8CA6-D211-6D0C-3554-68B66E0F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Hier on a dit</a:t>
            </a:r>
          </a:p>
          <a:p>
            <a:endParaRPr lang="fr-FR" dirty="0"/>
          </a:p>
          <a:p>
            <a:r>
              <a:rPr lang="fr-FR" dirty="0"/>
              <a:t>Aujourd'hui on dit</a:t>
            </a:r>
          </a:p>
          <a:p>
            <a:endParaRPr lang="fr-FR" dirty="0"/>
          </a:p>
          <a:p>
            <a:r>
              <a:rPr lang="fr-FR" dirty="0"/>
              <a:t>Est-ce que la signification de Z est claire ?</a:t>
            </a:r>
          </a:p>
          <a:p>
            <a:pPr lvl="1"/>
            <a:r>
              <a:rPr lang="fr-FR" dirty="0"/>
              <a:t>Si Z grand (3 écarts type) alors on est loin de la moyenne.</a:t>
            </a:r>
            <a:br>
              <a:rPr lang="fr-FR" dirty="0"/>
            </a:br>
            <a:r>
              <a:rPr lang="fr-FR" dirty="0"/>
              <a:t>L'écart est significatif. Il y a une différence entre l'échantillon et la population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Si Z petit (0.1 écart type) alors on est proche de la moyenne</a:t>
            </a:r>
            <a:br>
              <a:rPr lang="fr-FR" dirty="0"/>
            </a:br>
            <a:r>
              <a:rPr lang="fr-FR" dirty="0"/>
              <a:t>L'écart n'est pas significatif. Il n'y a pas de différence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4D5D5E-2408-2532-E307-4352E262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41" y="1556078"/>
            <a:ext cx="1876596" cy="9447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4BF8D8-DA50-2A7A-FEF5-E871B667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272" y="2635754"/>
            <a:ext cx="1907530" cy="9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44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E3ED61-E20F-ED75-B897-A3F2D9D1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 score (en général)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178BC-02E5-5488-5B5A-197586F8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0" i="0" dirty="0">
                <a:solidFill>
                  <a:srgbClr val="374151"/>
                </a:solidFill>
                <a:effectLst/>
              </a:rPr>
              <a:t>Une mesure de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l'</a:t>
            </a:r>
            <a:r>
              <a:rPr lang="fr-FR" dirty="0">
                <a:solidFill>
                  <a:srgbClr val="374151"/>
                </a:solidFill>
              </a:rPr>
              <a:t>é</a:t>
            </a:r>
            <a:r>
              <a:rPr lang="fr-FR" b="0" i="0" dirty="0">
                <a:solidFill>
                  <a:srgbClr val="374151"/>
                </a:solidFill>
                <a:effectLst/>
              </a:rPr>
              <a:t>cart d'une valeur par rapport à la moyenne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mesurée en écart-type</a:t>
            </a:r>
          </a:p>
          <a:p>
            <a:pPr lvl="1"/>
            <a:endParaRPr lang="fr-FR" dirty="0">
              <a:solidFill>
                <a:srgbClr val="374151"/>
              </a:solidFill>
            </a:endParaRPr>
          </a:p>
          <a:p>
            <a:r>
              <a:rPr lang="fr-FR" dirty="0">
                <a:solidFill>
                  <a:srgbClr val="374151"/>
                </a:solidFill>
              </a:rPr>
              <a:t>Retrouvons la formule… Si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sont des vitesses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L'écart entre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est toujours en km/h</a:t>
            </a:r>
            <a:r>
              <a:rPr lang="fr-FR" baseline="30000" dirty="0">
                <a:solidFill>
                  <a:srgbClr val="374151"/>
                </a:solidFill>
              </a:rPr>
              <a:t> 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Pas facile de savoir si c'est significatif ou pas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10 km/h quand on roule à 130, ou 1 000 km/h quand on est à ½ de la vitesse lumière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Or, l'écart type est aussi en km/h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Donc, quand on divise par l'écart type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il n'y a plus d'unité 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mais on sait de combien d'écart type on est éloigné de la moyenne (3 écarts type, 0.2…)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/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𝑉𝑎𝑙𝑒𝑢𝑟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blipFill>
                <a:blip r:embed="rId2"/>
                <a:stretch>
                  <a:fillRect l="-2574" r="-2941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/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𝑉𝑎𝑙𝑒𝑢𝑟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−µ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937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FC0D694-C02A-47C0-357F-3D7E72E8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 AB Test – Application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9EB0753-9474-9916-B07E-A47E8EEE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En moyenne, les visiteurs passent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 sur la page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Sigma de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50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Je pense que si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alors les gens passent plus de temps (c'est mon hypothèse)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modifie l'application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Groupes de contrôle et groupe de test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prend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100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personnes à qui on donne le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900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autres ont l'appli classique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Moyenne échantillon =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310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highlight>
                  <a:srgbClr val="00FF00"/>
                </a:highlight>
                <a:latin typeface="Courier New" panose="02070309020205020404" pitchFamily="49" charset="0"/>
              </a:rPr>
              <a:t>QUESTION :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Est-ce significatif ?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On souhaite être sûr de la réponse à 95%</a:t>
            </a:r>
            <a:endParaRPr lang="fr-FR" sz="1400" dirty="0">
              <a:effectLst/>
              <a:latin typeface="Courier New" panose="02070309020205020404" pitchFamily="49" charset="0"/>
            </a:endParaRPr>
          </a:p>
        </p:txBody>
      </p:sp>
      <p:pic>
        <p:nvPicPr>
          <p:cNvPr id="1026" name="Picture 2" descr="Star Wars The Black Series, Casque électronique Premium Dark Vador, Obi-Wan  Kenobi, Article de Cosplay, dès 14 Ans : Amazon.fr: Jeux et Jouets">
            <a:extLst>
              <a:ext uri="{FF2B5EF4-FFF2-40B4-BE49-F238E27FC236}">
                <a16:creationId xmlns:a16="http://schemas.microsoft.com/office/drawing/2014/main" id="{24B90A9D-8D80-48A0-853A-783B83A90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26" y="2738690"/>
            <a:ext cx="3794788" cy="396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511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61955-3F6B-42F7-9003-D2A1BBF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7FB6BA-FC7D-FC20-CDF0-AD8DA4B6D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On commence par déterminer H1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H1 (plus facile de commencer par H1) : ça sert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H0 (le contraire de H1)              : ça sert à rien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Remarque :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highlight>
                  <a:srgbClr val="FFFF00"/>
                </a:highlight>
                <a:latin typeface="Courier New" panose="02070309020205020404" pitchFamily="49" charset="0"/>
              </a:rPr>
              <a:t>On peut uniquement prouver que quelque chose est faux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latin typeface="Courier New" panose="02070309020205020404" pitchFamily="49" charset="0"/>
              </a:rPr>
              <a:t>On peut pas prouver que quelque chose est vrai</a:t>
            </a:r>
          </a:p>
          <a:p>
            <a:pPr fontAlgn="ctr">
              <a:spcBef>
                <a:spcPts val="0"/>
              </a:spcBef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La théorie de la gravitation de Newton était vraie jusqu'à ce que</a:t>
            </a:r>
            <a:br>
              <a:rPr lang="fr-FR" sz="1400" dirty="0">
                <a:latin typeface="Courier New" panose="02070309020205020404" pitchFamily="49" charset="0"/>
              </a:rPr>
            </a:br>
            <a:r>
              <a:rPr lang="fr-FR" sz="1400" dirty="0">
                <a:latin typeface="Courier New" panose="02070309020205020404" pitchFamily="49" charset="0"/>
              </a:rPr>
              <a:t>Einstein prouve qu'elle était incomplète (fausse)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le contraire de mon hypothèse est faux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mon hypothèse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je rejette H0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fr-FR" sz="1400" dirty="0"/>
          </a:p>
        </p:txBody>
      </p:sp>
      <p:pic>
        <p:nvPicPr>
          <p:cNvPr id="2050" name="Picture 2" descr="Cerveau Humain Imágenes y Fotos - 123RF">
            <a:extLst>
              <a:ext uri="{FF2B5EF4-FFF2-40B4-BE49-F238E27FC236}">
                <a16:creationId xmlns:a16="http://schemas.microsoft.com/office/drawing/2014/main" id="{A905A0C6-5BE7-B902-DEC4-2F666E31D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5" r="15415"/>
          <a:stretch/>
        </p:blipFill>
        <p:spPr bwMode="auto">
          <a:xfrm>
            <a:off x="6096000" y="5183562"/>
            <a:ext cx="1014548" cy="9511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892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SQL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3eme Edition, 2020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https://amzn.eu/d/bZNvCO0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Python Crash Course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Edition, 2023, 1.5 M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d’exemplaires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https://amzn.eu/d/3DLax8n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A03152-53BB-D63F-250F-F679F645C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" t="1613" r="2382"/>
          <a:stretch/>
        </p:blipFill>
        <p:spPr>
          <a:xfrm>
            <a:off x="9542145" y="271170"/>
            <a:ext cx="2257425" cy="3125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77B57BC-949B-1AA0-5667-3559FF806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5" t="1567" r="2474" b="1143"/>
          <a:stretch/>
        </p:blipFill>
        <p:spPr>
          <a:xfrm>
            <a:off x="9540916" y="3609975"/>
            <a:ext cx="2258653" cy="2982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47FE2F5-CF8A-F2BE-22CB-DDA9B29A9DEC}"/>
              </a:ext>
            </a:extLst>
          </p:cNvPr>
          <p:cNvSpPr txBox="1"/>
          <p:nvPr/>
        </p:nvSpPr>
        <p:spPr>
          <a:xfrm rot="21336091">
            <a:off x="4730089" y="2943605"/>
            <a:ext cx="446498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Pour retrouver le bon vocabulaire ailleurs, préférez les livres en Anglais</a:t>
            </a:r>
          </a:p>
        </p:txBody>
      </p:sp>
    </p:spTree>
    <p:extLst>
      <p:ext uri="{BB962C8B-B14F-4D97-AF65-F5344CB8AC3E}">
        <p14:creationId xmlns:p14="http://schemas.microsoft.com/office/powerpoint/2010/main" val="3156533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148BC-43F6-3071-8E19-50992E6C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B230AA-D644-3586-CE26-DF4993D74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314"/>
            <a:ext cx="10515600" cy="5079999"/>
          </a:xfr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1: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et H0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H1 = Ça a un impact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H0 = Ça n'a pas d'impact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2: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confidence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level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α, </a:t>
            </a:r>
            <a:r>
              <a:rPr lang="fr-FR" sz="1400" dirty="0">
                <a:latin typeface="Courier New" panose="02070309020205020404" pitchFamily="49" charset="0"/>
              </a:rPr>
              <a:t>la probabilité en dessous de laquelle on rejette H0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alpha = 5%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3: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Calculate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Z-Score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Z = (310-300)/(50/100^.5)     # Z = 2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4: Calculer la p-value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from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scipy.stats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import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X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(300, 50/100**.5)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p_value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1- </a:t>
            </a:r>
            <a:r>
              <a:rPr lang="fr-FR" sz="1400" b="1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X.cdf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(310)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   # Cumulative Distribution 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                             #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Function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(CDF)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                     # p = 0.0228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5: Comparer p et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&lt;  alpha on peut     rejeter H0 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dark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mode sert)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&gt;= alpha on peut pas rejeter H0 (no  conclusion)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6 : Conclure (ou pas)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Ici p &lt;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On peut rejeter H0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Donc 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un impact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  <a:tabLst>
                <a:tab pos="1344613" algn="l"/>
              </a:tabLst>
            </a:pP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Z!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Si p &gt;= alpha alors on ne peut PAS conclure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BFA3020-06D6-4FA6-0EE3-FAB69643BBE9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5" name="Picture 2" descr="Les Douze salopards - Le Grand Action">
              <a:extLst>
                <a:ext uri="{FF2B5EF4-FFF2-40B4-BE49-F238E27FC236}">
                  <a16:creationId xmlns:a16="http://schemas.microsoft.com/office/drawing/2014/main" id="{E9D35947-3B0F-9EA8-7305-E8D6E50CA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FE8A389-586B-B327-C8C2-60516DC976CF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6625F83-F753-DD1F-55CB-30B8D0419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833" y="4765111"/>
            <a:ext cx="4927659" cy="20925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E6246D-4692-CC47-4237-A724EBA26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828" y="2710723"/>
            <a:ext cx="4927664" cy="209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57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FD69C-E24C-9E0B-E968-C0BE366E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6 -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755889-791A-6976-76E3-3B9390BA6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3704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C455729-D649-E7BE-77B8-3989BFE01F87}"/>
              </a:ext>
            </a:extLst>
          </p:cNvPr>
          <p:cNvGrpSpPr/>
          <p:nvPr/>
        </p:nvGrpSpPr>
        <p:grpSpPr>
          <a:xfrm>
            <a:off x="1119116" y="2905385"/>
            <a:ext cx="5000765" cy="523220"/>
            <a:chOff x="1119116" y="2898457"/>
            <a:chExt cx="5000765" cy="523220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6125503-2496-8456-A2E3-A1BFCBED66D7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1119116" y="3370454"/>
              <a:ext cx="500076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CAB9E638-6CF5-B657-16BE-05D08253EA28}"/>
                </a:ext>
              </a:extLst>
            </p:cNvPr>
            <p:cNvSpPr txBox="1"/>
            <p:nvPr/>
          </p:nvSpPr>
          <p:spPr>
            <a:xfrm>
              <a:off x="3036821" y="2898457"/>
              <a:ext cx="18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Une mesure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2C7D5F4-0FD6-81C4-A0FA-F6CD219FC40A}"/>
              </a:ext>
            </a:extLst>
          </p:cNvPr>
          <p:cNvGrpSpPr/>
          <p:nvPr/>
        </p:nvGrpSpPr>
        <p:grpSpPr>
          <a:xfrm>
            <a:off x="1119116" y="3526390"/>
            <a:ext cx="4926842" cy="523220"/>
            <a:chOff x="1119116" y="3526390"/>
            <a:chExt cx="4926842" cy="523220"/>
          </a:xfrm>
        </p:grpSpPr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07DF1FA-6BD4-A0A5-27D3-684186C565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9116" y="3975881"/>
              <a:ext cx="4926842" cy="1855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58203B2-7078-5A4F-6913-E9F7E2DCB463}"/>
                </a:ext>
              </a:extLst>
            </p:cNvPr>
            <p:cNvSpPr txBox="1"/>
            <p:nvPr/>
          </p:nvSpPr>
          <p:spPr>
            <a:xfrm>
              <a:off x="1262418" y="3526390"/>
              <a:ext cx="21275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prédiction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9A42C1E2-EA60-10A7-884A-299ED3F329FA}"/>
              </a:ext>
            </a:extLst>
          </p:cNvPr>
          <p:cNvSpPr txBox="1"/>
          <p:nvPr/>
        </p:nvSpPr>
        <p:spPr>
          <a:xfrm>
            <a:off x="5050775" y="1518939"/>
            <a:ext cx="639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noter la qualité de la prédiction?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E6B8CD6-A3FD-D3EE-6BB2-0F9BFC8CCDD2}"/>
              </a:ext>
            </a:extLst>
          </p:cNvPr>
          <p:cNvSpPr txBox="1"/>
          <p:nvPr/>
        </p:nvSpPr>
        <p:spPr>
          <a:xfrm>
            <a:off x="6136378" y="4426811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moyenne = le modèle le plus simple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E74E0E4-69CC-A1FD-05AF-DD09DC237836}"/>
              </a:ext>
            </a:extLst>
          </p:cNvPr>
          <p:cNvSpPr txBox="1"/>
          <p:nvPr/>
        </p:nvSpPr>
        <p:spPr>
          <a:xfrm rot="21031613">
            <a:off x="8283386" y="2846410"/>
            <a:ext cx="21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Notre modèle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DC9ECB-55D3-C20B-C533-51A36B448E4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FCCCE5-0FD7-58FB-2902-A63EB740A8F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5066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 animBg="1"/>
      <p:bldP spid="4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6125503-2496-8456-A2E3-A1BFCBED66D7}"/>
              </a:ext>
            </a:extLst>
          </p:cNvPr>
          <p:cNvCxnSpPr>
            <a:cxnSpLocks/>
            <a:endCxn id="19" idx="6"/>
          </p:cNvCxnSpPr>
          <p:nvPr/>
        </p:nvCxnSpPr>
        <p:spPr>
          <a:xfrm>
            <a:off x="1119116" y="3377382"/>
            <a:ext cx="5000765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07DF1FA-6BD4-A0A5-27D3-684186C5655D}"/>
              </a:ext>
            </a:extLst>
          </p:cNvPr>
          <p:cNvCxnSpPr>
            <a:cxnSpLocks/>
          </p:cNvCxnSpPr>
          <p:nvPr/>
        </p:nvCxnSpPr>
        <p:spPr>
          <a:xfrm>
            <a:off x="1119116" y="3975881"/>
            <a:ext cx="4926842" cy="1855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AE9F3EE7-AB23-6FD1-1B61-0ED12B9D357A}"/>
              </a:ext>
            </a:extLst>
          </p:cNvPr>
          <p:cNvSpPr txBox="1"/>
          <p:nvPr/>
        </p:nvSpPr>
        <p:spPr>
          <a:xfrm>
            <a:off x="5770198" y="669061"/>
            <a:ext cx="55176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va faire le rapport des distances</a:t>
            </a: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Modèle = SSR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(régression)</a:t>
            </a:r>
            <a:endParaRPr lang="fr-F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Mesure = SST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(totale)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DDA98F2-7E95-38FB-117F-08D342538540}"/>
              </a:ext>
            </a:extLst>
          </p:cNvPr>
          <p:cNvGrpSpPr/>
          <p:nvPr/>
        </p:nvGrpSpPr>
        <p:grpSpPr>
          <a:xfrm>
            <a:off x="1794680" y="3377382"/>
            <a:ext cx="665899" cy="793966"/>
            <a:chOff x="1794680" y="3377382"/>
            <a:chExt cx="665899" cy="793966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66399C0E-09F9-0439-FB25-7FBE970DE063}"/>
                </a:ext>
              </a:extLst>
            </p:cNvPr>
            <p:cNvCxnSpPr/>
            <p:nvPr/>
          </p:nvCxnSpPr>
          <p:spPr>
            <a:xfrm>
              <a:off x="1794680" y="3377382"/>
              <a:ext cx="0" cy="793966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ACF7ACE-C7F6-C30F-E782-F853CA7ABF18}"/>
                </a:ext>
              </a:extLst>
            </p:cNvPr>
            <p:cNvSpPr txBox="1"/>
            <p:nvPr/>
          </p:nvSpPr>
          <p:spPr>
            <a:xfrm>
              <a:off x="1839780" y="3549119"/>
              <a:ext cx="6207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SST</a:t>
              </a:r>
              <a:endParaRPr lang="fr-FR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246D28C-B964-55B0-9620-465FC9BF38C7}"/>
              </a:ext>
            </a:extLst>
          </p:cNvPr>
          <p:cNvGrpSpPr/>
          <p:nvPr/>
        </p:nvGrpSpPr>
        <p:grpSpPr>
          <a:xfrm>
            <a:off x="113636" y="3903273"/>
            <a:ext cx="572627" cy="369332"/>
            <a:chOff x="1222053" y="3818966"/>
            <a:chExt cx="572627" cy="36933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72A8554-02AA-9750-17CA-11DEB6496BB6}"/>
                </a:ext>
              </a:extLst>
            </p:cNvPr>
            <p:cNvCxnSpPr>
              <a:cxnSpLocks/>
            </p:cNvCxnSpPr>
            <p:nvPr/>
          </p:nvCxnSpPr>
          <p:spPr>
            <a:xfrm>
              <a:off x="1794680" y="3834144"/>
              <a:ext cx="0" cy="337204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01B6553-9B41-30B7-67AF-8252AF90F2BD}"/>
                </a:ext>
              </a:extLst>
            </p:cNvPr>
            <p:cNvSpPr txBox="1"/>
            <p:nvPr/>
          </p:nvSpPr>
          <p:spPr>
            <a:xfrm>
              <a:off x="1222053" y="3818966"/>
              <a:ext cx="572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SSR</a:t>
              </a:r>
              <a:endParaRPr lang="fr-FR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1770126-CD55-E1A2-DDB8-B6EA48A5273F}"/>
              </a:ext>
            </a:extLst>
          </p:cNvPr>
          <p:cNvCxnSpPr>
            <a:stCxn id="3" idx="1"/>
          </p:cNvCxnSpPr>
          <p:nvPr/>
        </p:nvCxnSpPr>
        <p:spPr>
          <a:xfrm flipH="1">
            <a:off x="838200" y="1361559"/>
            <a:ext cx="4931998" cy="263288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C66A9600-43A8-13C2-3835-54269B7CC564}"/>
              </a:ext>
            </a:extLst>
          </p:cNvPr>
          <p:cNvCxnSpPr>
            <a:cxnSpLocks/>
          </p:cNvCxnSpPr>
          <p:nvPr/>
        </p:nvCxnSpPr>
        <p:spPr>
          <a:xfrm flipH="1">
            <a:off x="2362200" y="1852509"/>
            <a:ext cx="3407998" cy="17621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B78060EE-F296-4840-68B6-63C188CED42D}"/>
              </a:ext>
            </a:extLst>
          </p:cNvPr>
          <p:cNvSpPr txBox="1"/>
          <p:nvPr/>
        </p:nvSpPr>
        <p:spPr>
          <a:xfrm>
            <a:off x="6472948" y="5012213"/>
            <a:ext cx="4431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Après on améliore un peu :</a:t>
            </a:r>
            <a:b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prend des carrés</a:t>
            </a:r>
          </a:p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fait des sommes sur tous les indices…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/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𝑆𝑆𝑅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𝑔𝑟𝑒𝑠𝑠𝑖𝑜𝑛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𝑡𝑜𝑡𝑎𝑙𝑒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6E61FF92-9B6A-E55A-7861-8A642E722D1A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CFA35-E012-1E41-AEE1-1903B5093FA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65216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4" grpId="0"/>
      <p:bldP spid="45" grpId="0"/>
      <p:bldP spid="49" grpId="0" animBg="1"/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3E3238-BFE4-7F69-C6A3-DB775394A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R² c’est </a:t>
            </a:r>
          </a:p>
          <a:p>
            <a:pPr lvl="1"/>
            <a:r>
              <a:rPr lang="fr-FR" dirty="0"/>
              <a:t>la mesure de la capacité du modèle </a:t>
            </a:r>
          </a:p>
          <a:p>
            <a:pPr lvl="1"/>
            <a:r>
              <a:rPr lang="fr-FR" dirty="0"/>
              <a:t>à </a:t>
            </a:r>
            <a:r>
              <a:rPr lang="fr-FR" dirty="0">
                <a:highlight>
                  <a:srgbClr val="FFFF00"/>
                </a:highlight>
              </a:rPr>
              <a:t>expliquer la variabilité </a:t>
            </a:r>
            <a:r>
              <a:rPr lang="fr-FR" dirty="0"/>
              <a:t>des mesures par rapport à la moyenne</a:t>
            </a:r>
          </a:p>
          <a:p>
            <a:endParaRPr lang="fr-FR" dirty="0"/>
          </a:p>
          <a:p>
            <a:r>
              <a:rPr lang="fr-FR" dirty="0"/>
              <a:t>R² = SSR/SST</a:t>
            </a:r>
          </a:p>
          <a:p>
            <a:endParaRPr lang="fr-FR" dirty="0"/>
          </a:p>
          <a:p>
            <a:r>
              <a:rPr lang="fr-FR" dirty="0"/>
              <a:t>SSR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prédite par le modèle</a:t>
            </a:r>
          </a:p>
          <a:p>
            <a:endParaRPr lang="fr-FR" dirty="0"/>
          </a:p>
          <a:p>
            <a:r>
              <a:rPr lang="fr-FR" dirty="0"/>
              <a:t>SST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réelle de la </a:t>
            </a:r>
            <a:r>
              <a:rPr lang="fr-FR" dirty="0" err="1"/>
              <a:t>feature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DF1DE2-C329-411B-13E2-19D8E51F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2778436"/>
            <a:ext cx="5021903" cy="286965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564B60-57E4-AD35-5488-A18BB73B85C8}"/>
              </a:ext>
            </a:extLst>
          </p:cNvPr>
          <p:cNvSpPr txBox="1"/>
          <p:nvPr/>
        </p:nvSpPr>
        <p:spPr>
          <a:xfrm>
            <a:off x="7208520" y="5646604"/>
            <a:ext cx="4724370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variabilité totale =   variabilité expliquée par le modèle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variabilité non expliquée</a:t>
            </a:r>
          </a:p>
          <a:p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SST                =   SSR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SSE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9A061-0019-02AA-9341-3137104EA0D0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205399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52FE6-54D7-C72F-295A-C756F890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 de la méthode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E52E96-966B-BF4E-7508-07842866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/>
              <a:t>Import lib</a:t>
            </a:r>
          </a:p>
          <a:p>
            <a:pPr lvl="1"/>
            <a:r>
              <a:rPr lang="en-US" dirty="0"/>
              <a:t>Import dataset</a:t>
            </a:r>
          </a:p>
          <a:p>
            <a:pPr lvl="1"/>
            <a:r>
              <a:rPr lang="en-US" dirty="0"/>
              <a:t>EDA : exploration des données</a:t>
            </a:r>
          </a:p>
          <a:p>
            <a:pPr lvl="1"/>
            <a:r>
              <a:rPr lang="en-US" dirty="0"/>
              <a:t>Separate features from target</a:t>
            </a:r>
          </a:p>
          <a:p>
            <a:pPr lvl="1"/>
            <a:r>
              <a:rPr lang="en-US" dirty="0"/>
              <a:t>Split Train and Test sets (80/20)</a:t>
            </a:r>
          </a:p>
          <a:p>
            <a:pPr lvl="1"/>
            <a:r>
              <a:rPr lang="en-US" dirty="0"/>
              <a:t>Cleaning &amp; preparation </a:t>
            </a:r>
            <a:r>
              <a:rPr lang="en-US"/>
              <a:t>des données</a:t>
            </a:r>
            <a:endParaRPr lang="en-US" dirty="0"/>
          </a:p>
          <a:p>
            <a:pPr lvl="2"/>
            <a:r>
              <a:rPr lang="en-US" dirty="0"/>
              <a:t>Replace missing </a:t>
            </a:r>
            <a:r>
              <a:rPr lang="en-US" dirty="0" err="1"/>
              <a:t>val</a:t>
            </a:r>
            <a:endParaRPr lang="en-US" dirty="0"/>
          </a:p>
          <a:p>
            <a:pPr lvl="2"/>
            <a:r>
              <a:rPr lang="en-US" dirty="0"/>
              <a:t>Standardize numerical features + One hot encode categorical variables</a:t>
            </a:r>
          </a:p>
          <a:p>
            <a:pPr lvl="2"/>
            <a:r>
              <a:rPr lang="en-US" dirty="0"/>
              <a:t>Encode labels sur 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besoin</a:t>
            </a:r>
            <a:endParaRPr lang="en-US" dirty="0"/>
          </a:p>
          <a:p>
            <a:r>
              <a:rPr lang="en-US" dirty="0"/>
              <a:t>Build the model</a:t>
            </a:r>
          </a:p>
          <a:p>
            <a:pPr lvl="1"/>
            <a:r>
              <a:rPr lang="en-US" dirty="0"/>
              <a:t>Select and train a model</a:t>
            </a:r>
          </a:p>
          <a:p>
            <a:pPr lvl="1"/>
            <a:r>
              <a:rPr lang="en-US" dirty="0"/>
              <a:t>Apply model to train set (option)</a:t>
            </a:r>
          </a:p>
          <a:p>
            <a:pPr lvl="1"/>
            <a:r>
              <a:rPr lang="en-US" dirty="0"/>
              <a:t>Apply model to test set</a:t>
            </a:r>
          </a:p>
          <a:p>
            <a:pPr lvl="2"/>
            <a:r>
              <a:rPr lang="en-US" dirty="0"/>
              <a:t>Appliquer </a:t>
            </a:r>
            <a:r>
              <a:rPr lang="en-US" dirty="0" err="1"/>
              <a:t>feature_encoder</a:t>
            </a:r>
            <a:r>
              <a:rPr lang="en-US" dirty="0"/>
              <a:t> sur </a:t>
            </a:r>
            <a:r>
              <a:rPr lang="en-US" dirty="0" err="1"/>
              <a:t>X_test</a:t>
            </a:r>
            <a:endParaRPr lang="en-US" dirty="0"/>
          </a:p>
          <a:p>
            <a:r>
              <a:rPr lang="en-US" dirty="0"/>
              <a:t>Evaluate model</a:t>
            </a:r>
          </a:p>
          <a:p>
            <a:pPr lvl="1"/>
            <a:r>
              <a:rPr lang="en-US" dirty="0"/>
              <a:t>R²</a:t>
            </a:r>
          </a:p>
          <a:p>
            <a:r>
              <a:rPr lang="en-US" dirty="0"/>
              <a:t>Features importance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B42CC0-8987-2539-99AB-F0594C23A5D9}"/>
              </a:ext>
            </a:extLst>
          </p:cNvPr>
          <p:cNvSpPr txBox="1"/>
          <p:nvPr/>
        </p:nvSpPr>
        <p:spPr>
          <a:xfrm rot="21370698">
            <a:off x="8945480" y="3965688"/>
            <a:ext cx="245291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Utilisable avec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logistique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Arbre de décision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Forêt aléatoire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D494699-6C97-F53B-997F-0E617BBFA09C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1026" name="Picture 2" descr="Les Douze salopards - Le Grand Action">
              <a:extLst>
                <a:ext uri="{FF2B5EF4-FFF2-40B4-BE49-F238E27FC236}">
                  <a16:creationId xmlns:a16="http://schemas.microsoft.com/office/drawing/2014/main" id="{697DB660-81FD-FEA0-9558-2454B977A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F789621-82A4-EE74-09A7-C0C4DF3C1170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1E62BD-DBD4-F722-0B85-05A67F66A74A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02B7EFC-A1B7-FCC8-49DA-EF2E3CFF839E}"/>
              </a:ext>
            </a:extLst>
          </p:cNvPr>
          <p:cNvSpPr txBox="1"/>
          <p:nvPr/>
        </p:nvSpPr>
        <p:spPr>
          <a:xfrm>
            <a:off x="3703733" y="5711693"/>
            <a:ext cx="244874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R² évolue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EBB6D-0C1E-3C10-1291-EFB958058F4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704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817B4-E7E7-137D-2957-86426AB4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la partie "</a:t>
            </a:r>
            <a:r>
              <a:rPr lang="en-US" dirty="0"/>
              <a:t>Build the model"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C1B0CB-FCED-01A2-E68B-E86FF849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84" y="1588168"/>
            <a:ext cx="11245516" cy="5172332"/>
          </a:xfrm>
        </p:spPr>
        <p:txBody>
          <a:bodyPr/>
          <a:lstStyle/>
          <a:p>
            <a:r>
              <a:rPr lang="en-US" dirty="0"/>
              <a:t>Separate Target from feature variables</a:t>
            </a:r>
          </a:p>
          <a:p>
            <a:endParaRPr lang="en-US" dirty="0"/>
          </a:p>
          <a:p>
            <a:endParaRPr lang="en-US" sz="2400" dirty="0"/>
          </a:p>
          <a:p>
            <a:r>
              <a:rPr lang="en-US" dirty="0"/>
              <a:t>Select and train a model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train set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test set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45C930-3163-67EC-E92D-D161DE6A0DBB}"/>
              </a:ext>
            </a:extLst>
          </p:cNvPr>
          <p:cNvSpPr txBox="1"/>
          <p:nvPr/>
        </p:nvSpPr>
        <p:spPr>
          <a:xfrm>
            <a:off x="640552" y="3520883"/>
            <a:ext cx="2749471" cy="4154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E1947D-3CFB-1DEA-C033-E59DF9B66797}"/>
              </a:ext>
            </a:extLst>
          </p:cNvPr>
          <p:cNvSpPr txBox="1"/>
          <p:nvPr/>
        </p:nvSpPr>
        <p:spPr>
          <a:xfrm>
            <a:off x="640552" y="5032466"/>
            <a:ext cx="3470822" cy="253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y_train_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pred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5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5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16CD8C-A9D1-8956-CA34-5BCAF6EE390D}"/>
              </a:ext>
            </a:extLst>
          </p:cNvPr>
          <p:cNvSpPr txBox="1"/>
          <p:nvPr/>
        </p:nvSpPr>
        <p:spPr>
          <a:xfrm>
            <a:off x="640552" y="6386314"/>
            <a:ext cx="3185487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y_test_pred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BD289-4D5B-7743-DEE5-77EA0E1C65BF}"/>
              </a:ext>
            </a:extLst>
          </p:cNvPr>
          <p:cNvSpPr/>
          <p:nvPr/>
        </p:nvSpPr>
        <p:spPr>
          <a:xfrm>
            <a:off x="9824853" y="1588168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DA7C0-2061-B401-A61F-711824266427}"/>
              </a:ext>
            </a:extLst>
          </p:cNvPr>
          <p:cNvSpPr/>
          <p:nvPr/>
        </p:nvSpPr>
        <p:spPr>
          <a:xfrm>
            <a:off x="9824852" y="221392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71881-31A6-C93A-825B-4527793229F8}"/>
              </a:ext>
            </a:extLst>
          </p:cNvPr>
          <p:cNvSpPr/>
          <p:nvPr/>
        </p:nvSpPr>
        <p:spPr>
          <a:xfrm>
            <a:off x="8710863" y="1588168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743C1-C3D8-7CCF-87CC-ED08F4AD33BD}"/>
              </a:ext>
            </a:extLst>
          </p:cNvPr>
          <p:cNvSpPr/>
          <p:nvPr/>
        </p:nvSpPr>
        <p:spPr>
          <a:xfrm>
            <a:off x="8710862" y="2213923"/>
            <a:ext cx="1001699" cy="221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y_test</a:t>
            </a:r>
            <a:endParaRPr lang="fr-FR" sz="1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CE8040-98CF-B937-1AB3-3053F3F3EE84}"/>
              </a:ext>
            </a:extLst>
          </p:cNvPr>
          <p:cNvSpPr txBox="1"/>
          <p:nvPr/>
        </p:nvSpPr>
        <p:spPr>
          <a:xfrm>
            <a:off x="640552" y="2101104"/>
            <a:ext cx="4339650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train_test_split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(…)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07F53-FE68-BC7C-3F9B-4A455B02A48C}"/>
              </a:ext>
            </a:extLst>
          </p:cNvPr>
          <p:cNvSpPr/>
          <p:nvPr/>
        </p:nvSpPr>
        <p:spPr>
          <a:xfrm>
            <a:off x="8183614" y="3146610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52C9D-33C6-6C7A-8C6B-F05D3B72FF59}"/>
              </a:ext>
            </a:extLst>
          </p:cNvPr>
          <p:cNvSpPr/>
          <p:nvPr/>
        </p:nvSpPr>
        <p:spPr>
          <a:xfrm>
            <a:off x="7069624" y="3146610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5" name="Hexagone 14">
            <a:extLst>
              <a:ext uri="{FF2B5EF4-FFF2-40B4-BE49-F238E27FC236}">
                <a16:creationId xmlns:a16="http://schemas.microsoft.com/office/drawing/2014/main" id="{64B7189A-0983-8475-4A85-7E2D956B769A}"/>
              </a:ext>
            </a:extLst>
          </p:cNvPr>
          <p:cNvSpPr/>
          <p:nvPr/>
        </p:nvSpPr>
        <p:spPr>
          <a:xfrm>
            <a:off x="10936204" y="3107907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60AEBBEF-1F11-EC16-0FF5-914262D2B629}"/>
              </a:ext>
            </a:extLst>
          </p:cNvPr>
          <p:cNvSpPr/>
          <p:nvPr/>
        </p:nvSpPr>
        <p:spPr>
          <a:xfrm>
            <a:off x="9978474" y="3194818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00B30B-6092-B2DA-3523-D4F2E29E32E3}"/>
              </a:ext>
            </a:extLst>
          </p:cNvPr>
          <p:cNvSpPr/>
          <p:nvPr/>
        </p:nvSpPr>
        <p:spPr>
          <a:xfrm>
            <a:off x="7084724" y="4554151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8" name="Hexagone 17">
            <a:extLst>
              <a:ext uri="{FF2B5EF4-FFF2-40B4-BE49-F238E27FC236}">
                <a16:creationId xmlns:a16="http://schemas.microsoft.com/office/drawing/2014/main" id="{25F1CB00-4E7D-6795-0203-274229F2D955}"/>
              </a:ext>
            </a:extLst>
          </p:cNvPr>
          <p:cNvSpPr/>
          <p:nvPr/>
        </p:nvSpPr>
        <p:spPr>
          <a:xfrm>
            <a:off x="8823440" y="4515448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56DD98B7-4B09-54CF-1B97-F7351EBA635F}"/>
              </a:ext>
            </a:extLst>
          </p:cNvPr>
          <p:cNvSpPr/>
          <p:nvPr/>
        </p:nvSpPr>
        <p:spPr>
          <a:xfrm>
            <a:off x="9995341" y="4602359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8630C3-B10F-2233-30BB-E7910A764D25}"/>
              </a:ext>
            </a:extLst>
          </p:cNvPr>
          <p:cNvSpPr/>
          <p:nvPr/>
        </p:nvSpPr>
        <p:spPr>
          <a:xfrm>
            <a:off x="10833766" y="4554151"/>
            <a:ext cx="1001699" cy="58433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y_train_pred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AEFA61-9F60-4027-B1A1-10A749A8DF31}"/>
              </a:ext>
            </a:extLst>
          </p:cNvPr>
          <p:cNvSpPr/>
          <p:nvPr/>
        </p:nvSpPr>
        <p:spPr>
          <a:xfrm>
            <a:off x="7084724" y="607306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23" name="Hexagone 22">
            <a:extLst>
              <a:ext uri="{FF2B5EF4-FFF2-40B4-BE49-F238E27FC236}">
                <a16:creationId xmlns:a16="http://schemas.microsoft.com/office/drawing/2014/main" id="{82B00EE3-D0B5-8574-EAE6-A22D3F1CC9D5}"/>
              </a:ext>
            </a:extLst>
          </p:cNvPr>
          <p:cNvSpPr/>
          <p:nvPr/>
        </p:nvSpPr>
        <p:spPr>
          <a:xfrm>
            <a:off x="8813411" y="5852962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0D733F53-CAD1-41D2-7208-448418F60D54}"/>
              </a:ext>
            </a:extLst>
          </p:cNvPr>
          <p:cNvSpPr/>
          <p:nvPr/>
        </p:nvSpPr>
        <p:spPr>
          <a:xfrm>
            <a:off x="10003363" y="5939873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1D11B4-F562-C467-B887-933382F3DF69}"/>
              </a:ext>
            </a:extLst>
          </p:cNvPr>
          <p:cNvSpPr/>
          <p:nvPr/>
        </p:nvSpPr>
        <p:spPr>
          <a:xfrm>
            <a:off x="10833765" y="6073063"/>
            <a:ext cx="1001699" cy="2215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y_test_pred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F80BC-CDD9-6DAF-84F7-E1FB8D99D9AF}"/>
              </a:ext>
            </a:extLst>
          </p:cNvPr>
          <p:cNvSpPr/>
          <p:nvPr/>
        </p:nvSpPr>
        <p:spPr>
          <a:xfrm>
            <a:off x="1" y="2510118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2062A1-1E62-4ED5-4FCA-9130F6C0F73B}"/>
              </a:ext>
            </a:extLst>
          </p:cNvPr>
          <p:cNvSpPr/>
          <p:nvPr/>
        </p:nvSpPr>
        <p:spPr>
          <a:xfrm>
            <a:off x="0" y="41624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FC9C25-2AB1-ACC4-36EF-C54CBA6C5DF2}"/>
              </a:ext>
            </a:extLst>
          </p:cNvPr>
          <p:cNvSpPr/>
          <p:nvPr/>
        </p:nvSpPr>
        <p:spPr>
          <a:xfrm>
            <a:off x="0" y="56797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342ADB-08DA-18CF-BF66-4D2C3EAE3290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DABFFA-4512-5FF4-13B2-C839A0FB06E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30171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6" grpId="0" animBg="1"/>
      <p:bldP spid="27" grpId="0" animBg="1"/>
      <p:bldP spid="2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C9E76-4416-0136-0765-1217B16C2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des graphiques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528347-F621-3E2B-F53B-2DBB94A62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Matplotlib</a:t>
            </a:r>
            <a:r>
              <a:rPr lang="fr-FR" dirty="0"/>
              <a:t> ou </a:t>
            </a:r>
            <a:r>
              <a:rPr lang="fr-FR" dirty="0" err="1"/>
              <a:t>Seaborn</a:t>
            </a:r>
            <a:endParaRPr lang="fr-FR" dirty="0"/>
          </a:p>
          <a:p>
            <a:r>
              <a:rPr lang="fr-FR" dirty="0"/>
              <a:t>Apprenez-en un mais apprenez-le bien</a:t>
            </a:r>
          </a:p>
          <a:p>
            <a:r>
              <a:rPr lang="fr-FR" dirty="0"/>
              <a:t>On distingue</a:t>
            </a:r>
          </a:p>
          <a:p>
            <a:pPr lvl="1"/>
            <a:r>
              <a:rPr lang="fr-FR" dirty="0" err="1"/>
              <a:t>Category</a:t>
            </a:r>
            <a:r>
              <a:rPr lang="fr-FR" dirty="0"/>
              <a:t> : telle ou telle </a:t>
            </a:r>
            <a:r>
              <a:rPr lang="fr-FR" dirty="0" err="1"/>
              <a:t>feature</a:t>
            </a:r>
            <a:r>
              <a:rPr lang="fr-FR" dirty="0"/>
              <a:t> selon les catégories</a:t>
            </a:r>
          </a:p>
          <a:p>
            <a:pPr lvl="1"/>
            <a:r>
              <a:rPr lang="fr-FR" dirty="0" err="1"/>
              <a:t>Univariate</a:t>
            </a:r>
            <a:r>
              <a:rPr lang="fr-FR" dirty="0"/>
              <a:t> : la fonction de répartition de x</a:t>
            </a:r>
          </a:p>
          <a:p>
            <a:pPr lvl="1"/>
            <a:r>
              <a:rPr lang="fr-FR" dirty="0" err="1"/>
              <a:t>Bivariate</a:t>
            </a:r>
            <a:r>
              <a:rPr lang="fr-FR" dirty="0"/>
              <a:t> : y en fonction de x</a:t>
            </a:r>
          </a:p>
          <a:p>
            <a:pPr lvl="1"/>
            <a:r>
              <a:rPr lang="fr-FR" dirty="0" err="1"/>
              <a:t>Multivariate</a:t>
            </a:r>
            <a:r>
              <a:rPr lang="fr-FR" dirty="0"/>
              <a:t> : on rajoute teinte, couleur, taille </a:t>
            </a:r>
          </a:p>
          <a:p>
            <a:pPr lvl="1"/>
            <a:r>
              <a:rPr lang="fr-FR" dirty="0"/>
              <a:t>Matrix : </a:t>
            </a:r>
            <a:r>
              <a:rPr lang="fr-FR" dirty="0" err="1"/>
              <a:t>heatmap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65B076-46EC-8B8C-766F-04285FA3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291" y="156178"/>
            <a:ext cx="1669771" cy="1534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C8D880-C08C-E23E-F161-1F4EBE55A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703" y="1899635"/>
            <a:ext cx="2209359" cy="1503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A93544-95AE-E7F4-8CF1-DA0E04126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24" y="3634883"/>
            <a:ext cx="2234790" cy="1506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D0E02D-FDE3-DF7C-738D-B354275FB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263" y="5141697"/>
            <a:ext cx="2199822" cy="1506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9D7D8D9-6B8B-182E-75B4-0BC4E9615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074" y="5042160"/>
            <a:ext cx="1891692" cy="1670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1077027-413F-FA60-E50D-1ACD14B08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373" y="5261982"/>
            <a:ext cx="2051291" cy="1506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02D10C-6310-D92B-C683-574EE1D4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15" y="1792781"/>
            <a:ext cx="567648" cy="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aborn Logo PNG Vectors Free Download">
            <a:extLst>
              <a:ext uri="{FF2B5EF4-FFF2-40B4-BE49-F238E27FC236}">
                <a16:creationId xmlns:a16="http://schemas.microsoft.com/office/drawing/2014/main" id="{8014B1D0-EA1A-9DAE-028E-693A7B3B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159" y="1792781"/>
            <a:ext cx="567648" cy="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B3B74A-32D2-A9A8-59A9-317AB4AD2681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135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940C050D-9806-BF51-63A3-A0E4EB40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169" cy="567069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136E2C6-E193-5F85-2C2E-0C73303B10DF}"/>
              </a:ext>
            </a:extLst>
          </p:cNvPr>
          <p:cNvSpPr txBox="1"/>
          <p:nvPr/>
        </p:nvSpPr>
        <p:spPr>
          <a:xfrm>
            <a:off x="6977561" y="2272378"/>
            <a:ext cx="3887603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tips</a:t>
            </a:r>
            <a:r>
              <a:rPr lang="fr-FR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: un </a:t>
            </a:r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dataframe</a:t>
            </a:r>
            <a:endParaRPr lang="fr-FR" sz="16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total_bill</a:t>
            </a:r>
            <a:r>
              <a:rPr lang="fr-FR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tip : des colonnes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CF93C9-A2DB-EBA2-6C85-65F5A3874463}"/>
              </a:ext>
            </a:extLst>
          </p:cNvPr>
          <p:cNvSpPr/>
          <p:nvPr/>
        </p:nvSpPr>
        <p:spPr>
          <a:xfrm>
            <a:off x="77972" y="127591"/>
            <a:ext cx="7386084" cy="2062716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A1D500-F97D-8A48-8F5F-3169B0C5027D}"/>
              </a:ext>
            </a:extLst>
          </p:cNvPr>
          <p:cNvSpPr/>
          <p:nvPr/>
        </p:nvSpPr>
        <p:spPr>
          <a:xfrm>
            <a:off x="127591" y="3636336"/>
            <a:ext cx="11405189" cy="2062716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950D83-2C6E-B1CA-8333-3363089B3DD3}"/>
              </a:ext>
            </a:extLst>
          </p:cNvPr>
          <p:cNvSpPr/>
          <p:nvPr/>
        </p:nvSpPr>
        <p:spPr>
          <a:xfrm>
            <a:off x="0" y="2402958"/>
            <a:ext cx="6521302" cy="71947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9D20570-88ED-42FE-CBD1-073E54364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203" y="3771015"/>
            <a:ext cx="4368597" cy="29759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0DD87F-D249-63F9-1084-BB63C743599D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9513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6A69A-5607-B94B-4C3F-990A6F44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ColumnTransformer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D9EB6F-2C5A-6B6B-48D7-4DC505B8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C'est une recette de cuisine qui explique</a:t>
            </a:r>
          </a:p>
          <a:p>
            <a:pPr lvl="1"/>
            <a:r>
              <a:rPr lang="fr-FR" dirty="0"/>
              <a:t>Ce qu'il faut faire</a:t>
            </a:r>
          </a:p>
          <a:p>
            <a:pPr lvl="1"/>
            <a:r>
              <a:rPr lang="fr-FR" dirty="0"/>
              <a:t>Avec quels ingrédients</a:t>
            </a:r>
          </a:p>
          <a:p>
            <a:r>
              <a:rPr lang="fr-FR" dirty="0"/>
              <a:t>Ce qu'il faut faire</a:t>
            </a:r>
          </a:p>
          <a:p>
            <a:pPr lvl="1"/>
            <a:r>
              <a:rPr lang="fr-FR" dirty="0" err="1"/>
              <a:t>StandardScaler</a:t>
            </a:r>
            <a:endParaRPr lang="fr-FR" dirty="0"/>
          </a:p>
          <a:p>
            <a:pPr lvl="1"/>
            <a:r>
              <a:rPr lang="fr-FR" dirty="0" err="1"/>
              <a:t>OneOneEncoder</a:t>
            </a:r>
            <a:endParaRPr lang="fr-FR" dirty="0"/>
          </a:p>
          <a:p>
            <a:pPr lvl="1"/>
            <a:r>
              <a:rPr lang="fr-FR" dirty="0"/>
              <a:t>…</a:t>
            </a:r>
          </a:p>
          <a:p>
            <a:r>
              <a:rPr lang="fr-FR" dirty="0"/>
              <a:t>Avec quels ingrédients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catégorielles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6691AD-ECFB-6B9C-E83C-F3B837A328E6}"/>
              </a:ext>
            </a:extLst>
          </p:cNvPr>
          <p:cNvSpPr txBox="1"/>
          <p:nvPr/>
        </p:nvSpPr>
        <p:spPr>
          <a:xfrm rot="21370698">
            <a:off x="6876518" y="4173414"/>
            <a:ext cx="4803623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On l'utilise avec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X_train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X_test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Toutes les valeurs dont on veut une prédiction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109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Machine Learning avec </a:t>
            </a:r>
            <a:r>
              <a:rPr lang="fr-FR" dirty="0" err="1"/>
              <a:t>Scikit-Learn</a:t>
            </a:r>
            <a:endParaRPr lang="fr-FR" dirty="0"/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édition, 2023, pas trop gros</a:t>
            </a:r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À lire plusieurs fois. Exemples python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2"/>
            </a:endParaRPr>
          </a:p>
          <a:p>
            <a:pPr lvl="1"/>
            <a:r>
              <a:rPr lang="fr-FR" sz="1600" i="0" dirty="0">
                <a:solidFill>
                  <a:srgbClr val="0F111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https://amzn.eu/d/fpRxUfZ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  <a:p>
            <a:r>
              <a:rPr lang="en-US" dirty="0"/>
              <a:t>The Hundred-Page Machine Learning Book</a:t>
            </a:r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FR, 150 pages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 de Python, plus de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https://amzn.eu/d/bxXbete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Hands-on Machine Learning With Scikit-learn, </a:t>
            </a:r>
            <a:r>
              <a:rPr lang="en-US" dirty="0" err="1"/>
              <a:t>Keras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Coûte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bras, un pavé, 3eme edition, 2022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https://amzn.eu/d/egtdtcd</a:t>
            </a:r>
            <a:endParaRPr lang="en-US" sz="20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29715C-5B6D-88D3-F04B-CDB403A4B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766" y="677544"/>
            <a:ext cx="2190348" cy="2803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95C621-4F81-9A77-65A3-01A543FF86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1" t="1900" r="1866" b="1653"/>
          <a:stretch/>
        </p:blipFill>
        <p:spPr>
          <a:xfrm>
            <a:off x="9718765" y="3840046"/>
            <a:ext cx="2190349" cy="2701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B086E2A2-DEDB-E66D-0622-8279B8FCF133}"/>
              </a:ext>
            </a:extLst>
          </p:cNvPr>
          <p:cNvGrpSpPr/>
          <p:nvPr/>
        </p:nvGrpSpPr>
        <p:grpSpPr>
          <a:xfrm>
            <a:off x="6191010" y="1421229"/>
            <a:ext cx="1094542" cy="1094542"/>
            <a:chOff x="6191010" y="1413346"/>
            <a:chExt cx="1094542" cy="1094542"/>
          </a:xfrm>
        </p:grpSpPr>
        <p:sp>
          <p:nvSpPr>
            <p:cNvPr id="7" name="Étoile : 10 branches 6">
              <a:extLst>
                <a:ext uri="{FF2B5EF4-FFF2-40B4-BE49-F238E27FC236}">
                  <a16:creationId xmlns:a16="http://schemas.microsoft.com/office/drawing/2014/main" id="{9B71324A-14E9-AEFF-63A3-EA88B4174C56}"/>
                </a:ext>
              </a:extLst>
            </p:cNvPr>
            <p:cNvSpPr/>
            <p:nvPr/>
          </p:nvSpPr>
          <p:spPr>
            <a:xfrm rot="20934908">
              <a:off x="6191010" y="1413346"/>
              <a:ext cx="1094542" cy="1094542"/>
            </a:xfrm>
            <a:prstGeom prst="star10">
              <a:avLst>
                <a:gd name="adj" fmla="val 31520"/>
                <a:gd name="hf" fmla="val 105146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" dirty="0">
                <a:latin typeface="Impact" panose="020B0806030902050204" pitchFamily="34" charset="0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E78BE0B-16C9-2CD0-9696-D3FBE8BA4198}"/>
                </a:ext>
              </a:extLst>
            </p:cNvPr>
            <p:cNvSpPr txBox="1"/>
            <p:nvPr/>
          </p:nvSpPr>
          <p:spPr>
            <a:xfrm rot="20245835">
              <a:off x="6376303" y="1625246"/>
              <a:ext cx="75854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err="1">
                  <a:solidFill>
                    <a:schemeClr val="bg1"/>
                  </a:solidFill>
                  <a:latin typeface="Impact" panose="020B0806030902050204" pitchFamily="34" charset="0"/>
                </a:rPr>
                <a:t>Pil</a:t>
              </a: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-poil</a:t>
              </a:r>
              <a:b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Essential</a:t>
              </a:r>
              <a:b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  <a:t>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408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BC5DD2-125F-53B4-E48B-7273EBD9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ColumnTransformer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4FAB05-63C6-6A07-4781-AEE9285C1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486FC4-44CE-1562-2F00-CAAA7DBC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028"/>
            <a:ext cx="12223482" cy="3907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9D90BB-7142-8BE7-A893-53D03E222CA5}"/>
              </a:ext>
            </a:extLst>
          </p:cNvPr>
          <p:cNvSpPr/>
          <p:nvPr/>
        </p:nvSpPr>
        <p:spPr>
          <a:xfrm>
            <a:off x="-8145" y="4384080"/>
            <a:ext cx="12223482" cy="1144320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FB6DE-9BC9-C1BF-FCED-322999730591}"/>
              </a:ext>
            </a:extLst>
          </p:cNvPr>
          <p:cNvSpPr/>
          <p:nvPr/>
        </p:nvSpPr>
        <p:spPr>
          <a:xfrm>
            <a:off x="-1321" y="2157036"/>
            <a:ext cx="12223482" cy="830286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F752DA-A110-E3A4-9175-CDCAD96C91C0}"/>
              </a:ext>
            </a:extLst>
          </p:cNvPr>
          <p:cNvSpPr txBox="1"/>
          <p:nvPr/>
        </p:nvSpPr>
        <p:spPr>
          <a:xfrm>
            <a:off x="439278" y="34101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faire_ceci</a:t>
            </a:r>
            <a:endParaRPr lang="fr-FR" sz="1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7AE7FE-1805-B2D9-BA6C-800FBDE4F6E3}"/>
              </a:ext>
            </a:extLst>
          </p:cNvPr>
          <p:cNvSpPr txBox="1"/>
          <p:nvPr/>
        </p:nvSpPr>
        <p:spPr>
          <a:xfrm>
            <a:off x="439278" y="36245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faire_cela</a:t>
            </a:r>
            <a:endParaRPr lang="fr-FR" sz="120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8B310D2-22FF-E040-F3E2-4EDE1B59FB17}"/>
              </a:ext>
            </a:extLst>
          </p:cNvPr>
          <p:cNvGrpSpPr/>
          <p:nvPr/>
        </p:nvGrpSpPr>
        <p:grpSpPr>
          <a:xfrm>
            <a:off x="3209365" y="2395735"/>
            <a:ext cx="4503686" cy="1022837"/>
            <a:chOff x="3209365" y="2395735"/>
            <a:chExt cx="4503686" cy="1022837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466CC57-9F3D-8180-7542-A832802DB1A1}"/>
                </a:ext>
              </a:extLst>
            </p:cNvPr>
            <p:cNvSpPr txBox="1"/>
            <p:nvPr/>
          </p:nvSpPr>
          <p:spPr>
            <a:xfrm>
              <a:off x="4081929" y="2395735"/>
              <a:ext cx="3631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Quel traitement appliquer</a:t>
              </a: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0408ABBD-6832-4D32-6AC4-EB0F2A87E16F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3209365" y="2580401"/>
              <a:ext cx="872564" cy="83817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3AB1788-1912-2ACA-4CD2-E8CD2F86F5F6}"/>
              </a:ext>
            </a:extLst>
          </p:cNvPr>
          <p:cNvGrpSpPr/>
          <p:nvPr/>
        </p:nvGrpSpPr>
        <p:grpSpPr>
          <a:xfrm>
            <a:off x="4709459" y="3707120"/>
            <a:ext cx="3554418" cy="626694"/>
            <a:chOff x="3469342" y="2138373"/>
            <a:chExt cx="3554418" cy="626694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4602F4E-9786-3935-BF54-C9DEAC85EA6C}"/>
                </a:ext>
              </a:extLst>
            </p:cNvPr>
            <p:cNvSpPr txBox="1"/>
            <p:nvPr/>
          </p:nvSpPr>
          <p:spPr>
            <a:xfrm>
              <a:off x="4081929" y="2395735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Sur quelles colonnes</a:t>
              </a:r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9D9886B8-1ECA-F3D7-9010-13F40E065BB2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3469342" y="2138373"/>
              <a:ext cx="612587" cy="44202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B9FDF8F-AFA9-8228-FB10-887C6FB3EAF2}"/>
              </a:ext>
            </a:extLst>
          </p:cNvPr>
          <p:cNvSpPr/>
          <p:nvPr/>
        </p:nvSpPr>
        <p:spPr>
          <a:xfrm>
            <a:off x="0" y="1586225"/>
            <a:ext cx="12223482" cy="490852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9672F2D-A039-EE21-1389-927B419A28AB}"/>
              </a:ext>
            </a:extLst>
          </p:cNvPr>
          <p:cNvCxnSpPr>
            <a:cxnSpLocks/>
          </p:cNvCxnSpPr>
          <p:nvPr/>
        </p:nvCxnSpPr>
        <p:spPr>
          <a:xfrm>
            <a:off x="1798320" y="2620608"/>
            <a:ext cx="775302" cy="77247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C95EB3F-799A-9ABF-EE11-82F88250D07C}"/>
              </a:ext>
            </a:extLst>
          </p:cNvPr>
          <p:cNvCxnSpPr>
            <a:cxnSpLocks/>
          </p:cNvCxnSpPr>
          <p:nvPr/>
        </p:nvCxnSpPr>
        <p:spPr>
          <a:xfrm>
            <a:off x="1997781" y="2401407"/>
            <a:ext cx="2131338" cy="9755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04DCF60-8961-B1B5-1031-237CEC61DBEE}"/>
              </a:ext>
            </a:extLst>
          </p:cNvPr>
          <p:cNvCxnSpPr>
            <a:cxnSpLocks/>
          </p:cNvCxnSpPr>
          <p:nvPr/>
        </p:nvCxnSpPr>
        <p:spPr>
          <a:xfrm>
            <a:off x="687519" y="3233460"/>
            <a:ext cx="702972" cy="11735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2D5317-F4C9-0C27-E6E6-48BA5F46AEB3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5130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9" grpId="0" animBg="1"/>
      <p:bldP spid="1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Les modèles ne savent pas manipuler autre chose que des nombres</a:t>
            </a:r>
          </a:p>
          <a:p>
            <a:pPr lvl="1"/>
            <a:r>
              <a:rPr lang="fr-FR" dirty="0"/>
              <a:t>Faut transformer France, Corée, Italie en 10, 11 et 50 par exemple</a:t>
            </a:r>
          </a:p>
          <a:p>
            <a:pPr lvl="1"/>
            <a:r>
              <a:rPr lang="fr-FR" dirty="0"/>
              <a:t>Les modèles considèrent que des valeurs proches signifient que les caractéristiques sont proches. Hors France = démocratie, Corée = dictature</a:t>
            </a:r>
          </a:p>
          <a:p>
            <a:pPr lvl="1"/>
            <a:r>
              <a:rPr lang="fr-FR" dirty="0"/>
              <a:t>On évite les nombres et on code n </a:t>
            </a:r>
            <a:r>
              <a:rPr lang="fr-FR" dirty="0" err="1"/>
              <a:t>features</a:t>
            </a:r>
            <a:r>
              <a:rPr lang="fr-FR" dirty="0"/>
              <a:t> sur n bits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B9E3373-B088-8496-49B8-74E705F13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439712"/>
              </p:ext>
            </p:extLst>
          </p:nvPr>
        </p:nvGraphicFramePr>
        <p:xfrm>
          <a:off x="1038435" y="4560146"/>
          <a:ext cx="25063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860238593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8BCD46D-40A9-C8E1-1F5F-74355C15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37124"/>
              </p:ext>
            </p:extLst>
          </p:nvPr>
        </p:nvGraphicFramePr>
        <p:xfrm>
          <a:off x="8859311" y="4560146"/>
          <a:ext cx="20504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B258656-76F1-39DE-54A3-4FE346FCAD0A}"/>
              </a:ext>
            </a:extLst>
          </p:cNvPr>
          <p:cNvSpPr/>
          <p:nvPr/>
        </p:nvSpPr>
        <p:spPr>
          <a:xfrm>
            <a:off x="4179159" y="4745466"/>
            <a:ext cx="4084308" cy="1112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Simplification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1625B5-3DB2-8D7F-D578-D9F981496DD9}"/>
              </a:ext>
            </a:extLst>
          </p:cNvPr>
          <p:cNvSpPr txBox="1"/>
          <p:nvPr/>
        </p:nvSpPr>
        <p:spPr>
          <a:xfrm>
            <a:off x="4645122" y="5554122"/>
            <a:ext cx="2901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pas France ou Corée </a:t>
            </a:r>
          </a:p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alors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Italie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E1796-0A49-B78E-F7F0-61AF488680C9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41830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7782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r>
              <a:rPr lang="fr-FR" dirty="0"/>
              <a:t> sur </a:t>
            </a:r>
            <a:r>
              <a:rPr lang="fr-FR" dirty="0" err="1"/>
              <a:t>X_train</a:t>
            </a:r>
            <a:r>
              <a:rPr lang="fr-FR" dirty="0"/>
              <a:t> puis sur </a:t>
            </a:r>
            <a:r>
              <a:rPr lang="fr-FR" dirty="0" err="1"/>
              <a:t>X_test</a:t>
            </a:r>
            <a:r>
              <a:rPr lang="fr-FR" dirty="0"/>
              <a:t> et pas sur X tout entier avant de splitter?</a:t>
            </a:r>
          </a:p>
          <a:p>
            <a:pPr lvl="1"/>
            <a:r>
              <a:rPr lang="fr-FR" dirty="0"/>
              <a:t>Si on remplace une valeur manquante par la moyenne on utilise la moyenne de toute la colonne et pas la moyenne de </a:t>
            </a:r>
            <a:r>
              <a:rPr lang="fr-FR" dirty="0" err="1"/>
              <a:t>X_train</a:t>
            </a:r>
            <a:r>
              <a:rPr lang="fr-FR" dirty="0"/>
              <a:t> ou de </a:t>
            </a:r>
            <a:r>
              <a:rPr lang="fr-FR" dirty="0" err="1"/>
              <a:t>X_test</a:t>
            </a:r>
            <a:endParaRPr lang="fr-FR" dirty="0"/>
          </a:p>
          <a:p>
            <a:pPr lvl="1"/>
            <a:r>
              <a:rPr lang="fr-FR" dirty="0"/>
              <a:t>On "influence" alors le contenu de </a:t>
            </a:r>
            <a:r>
              <a:rPr lang="fr-FR" dirty="0" err="1"/>
              <a:t>X_test</a:t>
            </a:r>
            <a:r>
              <a:rPr lang="fr-FR" dirty="0"/>
              <a:t> avec le contenu de </a:t>
            </a:r>
            <a:r>
              <a:rPr lang="fr-FR" dirty="0" err="1"/>
              <a:t>X_train</a:t>
            </a:r>
            <a:endParaRPr lang="fr-FR" dirty="0"/>
          </a:p>
          <a:p>
            <a:endParaRPr lang="fr-FR" dirty="0"/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voir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par ex.</a:t>
            </a:r>
          </a:p>
          <a:p>
            <a:pPr lvl="1"/>
            <a:r>
              <a:rPr lang="fr-FR" dirty="0"/>
              <a:t>S'assure qu'on aura toujours les mêmes nombres aléatoires générés dans le même ordre.</a:t>
            </a:r>
          </a:p>
          <a:p>
            <a:pPr lvl="1"/>
            <a:r>
              <a:rPr lang="fr-FR" dirty="0"/>
              <a:t>Permet de comparer les résultats d'un run avec un autre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stratify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= y </a:t>
            </a:r>
          </a:p>
          <a:p>
            <a:pPr lvl="1"/>
            <a:r>
              <a:rPr lang="fr-FR" dirty="0"/>
              <a:t>voir </a:t>
            </a:r>
            <a:r>
              <a:rPr lang="fr-FR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dirty="0"/>
              <a:t>par ex.</a:t>
            </a:r>
          </a:p>
          <a:p>
            <a:pPr lvl="1"/>
            <a:r>
              <a:rPr lang="fr-FR" dirty="0"/>
              <a:t>On veut retrouver dans les train et test sets les mêmes proportions de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que dans l'ensemble de départ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c'est le vecteur </a:t>
            </a:r>
            <a:r>
              <a:rPr lang="fr-FR" dirty="0" err="1"/>
              <a:t>target</a:t>
            </a:r>
            <a:r>
              <a:rPr lang="fr-FR" dirty="0"/>
              <a:t> (ou une colonne de la matrice des </a:t>
            </a:r>
            <a:r>
              <a:rPr lang="fr-FR" dirty="0" err="1"/>
              <a:t>features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62264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76BF7-5DA0-96C7-C5A3-DE9373E5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8F3CF-1168-6251-666C-AA299171F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Quand utiliser les indices vs les noms des colonnes ?</a:t>
            </a:r>
          </a:p>
          <a:p>
            <a:pPr lvl="1"/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X_prime = df.iloc[:, [0,1,2]]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["Country", "Age", "Salary"]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/>
              <a:t>Si on </a:t>
            </a:r>
            <a:r>
              <a:rPr lang="en-US" dirty="0" err="1"/>
              <a:t>supprime</a:t>
            </a:r>
            <a:r>
              <a:rPr lang="en-US" dirty="0"/>
              <a:t> </a:t>
            </a:r>
            <a:r>
              <a:rPr lang="en-US" dirty="0" err="1"/>
              <a:t>d’autres</a:t>
            </a:r>
            <a:r>
              <a:rPr lang="en-US" dirty="0"/>
              <a:t> </a:t>
            </a:r>
            <a:r>
              <a:rPr lang="en-US" dirty="0" err="1"/>
              <a:t>colonnes</a:t>
            </a:r>
            <a:r>
              <a:rPr lang="en-US" dirty="0"/>
              <a:t>, </a:t>
            </a:r>
            <a:r>
              <a:rPr lang="en-US" dirty="0" err="1"/>
              <a:t>tous</a:t>
            </a:r>
            <a:r>
              <a:rPr lang="en-US" dirty="0"/>
              <a:t> les indices </a:t>
            </a:r>
            <a:r>
              <a:rPr lang="en-US" dirty="0" err="1"/>
              <a:t>changent</a:t>
            </a:r>
            <a:r>
              <a:rPr lang="en-US" dirty="0"/>
              <a:t>. Pas facile </a:t>
            </a:r>
            <a:r>
              <a:rPr lang="en-US" dirty="0" err="1"/>
              <a:t>alors</a:t>
            </a:r>
            <a:r>
              <a:rPr lang="en-US" dirty="0"/>
              <a:t> de faire un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ax.scatter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[:,3],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Pensez</a:t>
            </a:r>
            <a:r>
              <a:rPr lang="en-US" dirty="0"/>
              <a:t> à la </a:t>
            </a:r>
            <a:r>
              <a:rPr lang="en-US" dirty="0" err="1"/>
              <a:t>relecture</a:t>
            </a:r>
            <a:r>
              <a:rPr lang="en-US" dirty="0"/>
              <a:t> du code dans 6 </a:t>
            </a:r>
            <a:r>
              <a:rPr lang="en-US" dirty="0" err="1"/>
              <a:t>mois</a:t>
            </a:r>
            <a:r>
              <a:rPr lang="en-US" dirty="0"/>
              <a:t>. </a:t>
            </a:r>
            <a:r>
              <a:rPr lang="en-US" dirty="0" err="1"/>
              <a:t>Qu’est-ce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le plus facile à </a:t>
            </a:r>
            <a:r>
              <a:rPr lang="en-US" dirty="0" err="1"/>
              <a:t>relire</a:t>
            </a:r>
            <a:r>
              <a:rPr lang="en-US" dirty="0"/>
              <a:t> ?</a:t>
            </a:r>
          </a:p>
          <a:p>
            <a:r>
              <a:rPr lang="en-US" dirty="0" err="1"/>
              <a:t>LabelEncoder</a:t>
            </a:r>
            <a:r>
              <a:rPr lang="en-US" dirty="0"/>
              <a:t> ?</a:t>
            </a:r>
          </a:p>
          <a:p>
            <a:pPr lvl="1"/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labelencoder.fit_transform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/>
              <a:t>Uniquement sur la </a:t>
            </a:r>
            <a:r>
              <a:rPr lang="fr-FR" dirty="0" err="1"/>
              <a:t>target</a:t>
            </a:r>
            <a:r>
              <a:rPr lang="fr-FR" dirty="0"/>
              <a:t> quand celle-ci est de type </a:t>
            </a:r>
            <a:r>
              <a:rPr lang="fr-FR" dirty="0" err="1"/>
              <a:t>discrete</a:t>
            </a:r>
            <a:r>
              <a:rPr lang="fr-FR" dirty="0"/>
              <a:t> (chien, chat…) </a:t>
            </a:r>
          </a:p>
        </p:txBody>
      </p:sp>
    </p:spTree>
    <p:extLst>
      <p:ext uri="{BB962C8B-B14F-4D97-AF65-F5344CB8AC3E}">
        <p14:creationId xmlns:p14="http://schemas.microsoft.com/office/powerpoint/2010/main" val="17255879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BC7E4F-90AC-4202-74B9-10B2FB34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7 -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15EAE0-2093-D4EE-F7D1-CF6C423E3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2870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A2E7D5E-07D9-3CC8-E1A3-8A71CB765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375"/>
          <a:stretch/>
        </p:blipFill>
        <p:spPr>
          <a:xfrm>
            <a:off x="8878691" y="2295603"/>
            <a:ext cx="2772896" cy="275645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550143-BB45-DECE-8CD5-D2EAB39A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Precision</a:t>
            </a:r>
            <a:r>
              <a:rPr lang="fr-FR" dirty="0"/>
              <a:t>, </a:t>
            </a:r>
            <a:r>
              <a:rPr lang="fr-FR" dirty="0" err="1"/>
              <a:t>recall</a:t>
            </a:r>
            <a:r>
              <a:rPr lang="fr-FR" dirty="0"/>
              <a:t> &amp; F1 scores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452AD-BB6D-A971-A6ED-43CD09F7A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2334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cision :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</a:t>
            </a:r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dictions (</a:t>
            </a:r>
            <a:r>
              <a:rPr lang="en-US" sz="1900" i="1" dirty="0"/>
              <a:t>par </a:t>
            </a:r>
            <a:r>
              <a:rPr lang="en-US" sz="1900" i="1" dirty="0" err="1"/>
              <a:t>colonne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prédit</a:t>
            </a:r>
            <a:r>
              <a:rPr lang="en-US" i="1" dirty="0"/>
              <a:t>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l'ont</a:t>
            </a:r>
            <a:r>
              <a:rPr lang="en-US" dirty="0"/>
              <a:t> </a:t>
            </a:r>
            <a:r>
              <a:rPr lang="en-US" dirty="0" err="1"/>
              <a:t>réellement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TP/(TP+FP) : </a:t>
            </a:r>
            <a:r>
              <a:rPr lang="en-US" dirty="0" err="1"/>
              <a:t>colonne</a:t>
            </a:r>
            <a:r>
              <a:rPr lang="en-US" dirty="0"/>
              <a:t> de droite</a:t>
            </a:r>
          </a:p>
          <a:p>
            <a:r>
              <a:rPr lang="en-US" dirty="0"/>
              <a:t>Recall (rappel, </a:t>
            </a:r>
            <a:r>
              <a:rPr lang="en-US" dirty="0" err="1"/>
              <a:t>sensibilité</a:t>
            </a:r>
            <a:r>
              <a:rPr lang="en-US" dirty="0"/>
              <a:t>, True Positive Rate) : 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observations (</a:t>
            </a:r>
            <a:r>
              <a:rPr lang="en-US" sz="1900" i="1" dirty="0"/>
              <a:t>par </a:t>
            </a:r>
            <a:r>
              <a:rPr lang="en-US" sz="1900" i="1" dirty="0" err="1"/>
              <a:t>ligne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observe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bien </a:t>
            </a:r>
            <a:r>
              <a:rPr lang="en-US" dirty="0" err="1"/>
              <a:t>classé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TP/(TP+FN) : </a:t>
            </a:r>
            <a:r>
              <a:rPr lang="en-US" dirty="0" err="1"/>
              <a:t>ligne</a:t>
            </a:r>
            <a:r>
              <a:rPr lang="en-US" dirty="0"/>
              <a:t> du bas</a:t>
            </a:r>
          </a:p>
          <a:p>
            <a:r>
              <a:rPr lang="en-US" dirty="0"/>
              <a:t>F1 : 2/(1/</a:t>
            </a:r>
            <a:r>
              <a:rPr lang="en-US" dirty="0" err="1"/>
              <a:t>Prec</a:t>
            </a:r>
            <a:r>
              <a:rPr lang="en-US" dirty="0"/>
              <a:t> + 1/Rec)</a:t>
            </a:r>
          </a:p>
          <a:p>
            <a:pPr lvl="1"/>
            <a:r>
              <a:rPr lang="en-US" dirty="0"/>
              <a:t>Moyenne </a:t>
            </a:r>
            <a:r>
              <a:rPr lang="en-US" dirty="0" err="1"/>
              <a:t>harmonique</a:t>
            </a:r>
            <a:r>
              <a:rPr lang="en-US" dirty="0"/>
              <a:t> entre Recall &amp; Precision </a:t>
            </a:r>
          </a:p>
          <a:p>
            <a:r>
              <a:rPr lang="fr-FR" dirty="0" err="1"/>
              <a:t>Accuracy</a:t>
            </a:r>
            <a:r>
              <a:rPr lang="fr-FR" dirty="0"/>
              <a:t> (TP+TN)/(TP+FN+TN+FP)</a:t>
            </a:r>
          </a:p>
          <a:p>
            <a:pPr lvl="1"/>
            <a:r>
              <a:rPr lang="fr-FR" dirty="0"/>
              <a:t>1</a:t>
            </a:r>
            <a:r>
              <a:rPr lang="fr-FR" baseline="30000" dirty="0"/>
              <a:t>st</a:t>
            </a:r>
            <a:r>
              <a:rPr lang="fr-FR" dirty="0"/>
              <a:t> </a:t>
            </a:r>
            <a:r>
              <a:rPr lang="fr-FR" dirty="0" err="1"/>
              <a:t>diag</a:t>
            </a:r>
            <a:r>
              <a:rPr lang="fr-FR" dirty="0"/>
              <a:t> over Total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D7DE6D-88EC-2904-60AB-4124639D63A0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879E25-6878-2BEB-C1CD-C497153BA9D2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B3DC166-246A-0EA1-3D76-C39162AA475B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CCAAEB-A845-6374-EC5E-3314A8807644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45B9CAB5-DFCC-48F4-759E-E1EEC02148C6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3" name="Flèche : haut 12">
            <a:extLst>
              <a:ext uri="{FF2B5EF4-FFF2-40B4-BE49-F238E27FC236}">
                <a16:creationId xmlns:a16="http://schemas.microsoft.com/office/drawing/2014/main" id="{F135D333-FA3A-6428-97C5-D6FB4E06DA94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0BC2E6-F7F1-762D-A243-2656FBC57365}"/>
              </a:ext>
            </a:extLst>
          </p:cNvPr>
          <p:cNvSpPr txBox="1"/>
          <p:nvPr/>
        </p:nvSpPr>
        <p:spPr>
          <a:xfrm>
            <a:off x="9071116" y="5507972"/>
            <a:ext cx="25804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compare TP au total de la ligne ou de la colonne.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B7778-990E-4328-3E8E-079EAA3D8F0A}"/>
              </a:ext>
            </a:extLst>
          </p:cNvPr>
          <p:cNvSpPr/>
          <p:nvPr/>
        </p:nvSpPr>
        <p:spPr>
          <a:xfrm>
            <a:off x="1063180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088FB5-2E18-ED3C-7463-994EA167060C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422BA34-6F23-5D64-E2F0-F006A3D44F3C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DF975F5-2407-35C6-2EB3-6E1E4231DD1B}"/>
              </a:ext>
            </a:extLst>
          </p:cNvPr>
          <p:cNvSpPr txBox="1"/>
          <p:nvPr/>
        </p:nvSpPr>
        <p:spPr>
          <a:xfrm>
            <a:off x="4907693" y="5853797"/>
            <a:ext cx="34462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la métrique évolue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8D3D04-AEA4-9246-D67D-77A84139705E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799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3" grpId="0" animBg="1"/>
      <p:bldP spid="12" grpId="0" animBg="1"/>
      <p:bldP spid="4" grpId="0" animBg="1"/>
      <p:bldP spid="10" grpId="0" animBg="1"/>
      <p:bldP spid="14" grpId="0" animBg="1"/>
      <p:bldP spid="16" grpId="0" animBg="1"/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EAEFC5-77FE-9822-72C3-62FB2337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7994BF-B3DE-D405-1556-56C36862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bancaire identifiée comme fausse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vraie alors qu'on a prédit fausse?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fausse alors qu'on a prédit vraie?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FN=0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Recall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=1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Mails identifiés comme SPAM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SPAM alors qu'on l'a prédit comme BON?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BON alors qu'on l'a prédit comme SPAM?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FP=0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Precision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1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232193-5BE7-0ACA-60D2-87BC5AE0E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625"/>
          <a:stretch/>
        </p:blipFill>
        <p:spPr>
          <a:xfrm>
            <a:off x="8878691" y="2295603"/>
            <a:ext cx="2772896" cy="274883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03BB74F-E6CB-B1E7-21B5-F9FC5A4F9262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51808F-66C2-A29F-B517-2E77CB35EA0D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182E55-D27E-DCE7-C0D2-AD7A05844F32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C51D79-EF7C-AB50-23B8-8D20A261FECE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34E0538E-23B4-71CE-3C2D-9817412EE88A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2" name="Flèche : haut 11">
            <a:extLst>
              <a:ext uri="{FF2B5EF4-FFF2-40B4-BE49-F238E27FC236}">
                <a16:creationId xmlns:a16="http://schemas.microsoft.com/office/drawing/2014/main" id="{2B2780A1-6B03-466D-6689-6AACCC9C683D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5A7DDCB-B46A-C143-0CBA-80767CE342F5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66827D-2133-07C8-A144-3F2EC112ED77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A24673-9E04-E66E-D95A-66B91B905EB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F4750-82E9-39A3-DD06-9A90753EBCE9}"/>
              </a:ext>
            </a:extLst>
          </p:cNvPr>
          <p:cNvSpPr/>
          <p:nvPr/>
        </p:nvSpPr>
        <p:spPr>
          <a:xfrm>
            <a:off x="152400" y="2141220"/>
            <a:ext cx="8144195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0D057-2558-B8AB-22A2-E7708D643553}"/>
              </a:ext>
            </a:extLst>
          </p:cNvPr>
          <p:cNvSpPr/>
          <p:nvPr/>
        </p:nvSpPr>
        <p:spPr>
          <a:xfrm>
            <a:off x="316191" y="4850416"/>
            <a:ext cx="8605380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D45BB5-B667-86E6-6BA7-685C68736262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2032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8 -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5B72BF-F68A-0242-113B-2926D9E09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5284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 Survival kit?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Remplacer les valeurs absentes par 42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['Valeur'].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(42,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SimpleImputer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(strategy="constant",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="Unknown")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Remplacer une valeur par une autre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'].replace(['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value'], 'new value')</a:t>
            </a:r>
          </a:p>
          <a:p>
            <a:r>
              <a:rPr lang="fr-FR" dirty="0"/>
              <a:t>Afficher les lignes où le PIB est vide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['PIB'].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isnull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()])</a:t>
            </a:r>
          </a:p>
          <a:p>
            <a:r>
              <a:rPr lang="fr-FR" dirty="0"/>
              <a:t>Afficher les lignes d'une même catégorie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['Pays'] == 'France'])</a:t>
            </a:r>
          </a:p>
          <a:p>
            <a:r>
              <a:rPr lang="fr-FR" dirty="0"/>
              <a:t>Afficher les catégories où le % de valeurs manquantes est non nul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df.isna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 /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 * 100</a:t>
            </a:r>
            <a:b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[Bob.ne(0)]</a:t>
            </a:r>
          </a:p>
          <a:p>
            <a:r>
              <a:rPr lang="fr-FR" sz="2900" dirty="0"/>
              <a:t>Calculer une nouvelle colonne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['D']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['A']**2 +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['B']**2)</a:t>
            </a:r>
          </a:p>
          <a:p>
            <a:r>
              <a:rPr lang="fr-FR" sz="2800" dirty="0"/>
              <a:t>Créer 2 colonnes en splittant une chaine </a:t>
            </a:r>
            <a:r>
              <a:rPr lang="fr-FR" dirty="0"/>
              <a:t>contenue dans une autre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[['Colonne1', 'Colonne2']]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['Colonne'].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('-', expand=True)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0617FC-1588-892B-D0F3-4367E7C73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872" y="238176"/>
            <a:ext cx="3642676" cy="128027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858612-66C5-2C4D-D0C5-43C86ABBEE8E}"/>
              </a:ext>
            </a:extLst>
          </p:cNvPr>
          <p:cNvSpPr txBox="1"/>
          <p:nvPr/>
        </p:nvSpPr>
        <p:spPr>
          <a:xfrm>
            <a:off x="8164871" y="1610863"/>
            <a:ext cx="36426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 sur GitHub, 40tude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Récupère </a:t>
            </a:r>
            <a:r>
              <a:rPr lang="fr-FR" sz="1400" i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code-</a:t>
            </a:r>
            <a:r>
              <a:rPr lang="fr-FR" sz="1400" i="1" dirty="0" err="1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snippets.ipynb</a:t>
            </a:r>
            <a:endParaRPr lang="fr-FR" sz="1400" i="1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38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86A07-F56A-8AB6-4FAF-0B0A6CC2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Conseils de codage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5DD105-D533-CC41-6FB5-A47C4EE84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 colle du code </a:t>
            </a:r>
            <a:r>
              <a:rPr lang="fr-FR" dirty="0" err="1"/>
              <a:t>ChatGPT</a:t>
            </a:r>
            <a:r>
              <a:rPr lang="fr-FR" dirty="0"/>
              <a:t> que si tu le </a:t>
            </a:r>
            <a:r>
              <a:rPr lang="fr-FR" dirty="0">
                <a:highlight>
                  <a:srgbClr val="FFFF00"/>
                </a:highlight>
              </a:rPr>
              <a:t>comprends</a:t>
            </a:r>
          </a:p>
          <a:p>
            <a:r>
              <a:rPr lang="fr-FR" dirty="0"/>
              <a:t>Colle les messages d’erreur dans Google</a:t>
            </a:r>
          </a:p>
          <a:p>
            <a:r>
              <a:rPr lang="fr-FR" dirty="0"/>
              <a:t>Google et Stack </a:t>
            </a:r>
            <a:r>
              <a:rPr lang="fr-FR" dirty="0" err="1"/>
              <a:t>Overflow</a:t>
            </a:r>
            <a:r>
              <a:rPr lang="fr-FR" dirty="0"/>
              <a:t> sont tes amis</a:t>
            </a:r>
          </a:p>
          <a:p>
            <a:r>
              <a:rPr lang="fr-FR" dirty="0"/>
              <a:t>Fais tes recherches sur Google en Anglais </a:t>
            </a:r>
          </a:p>
          <a:p>
            <a:r>
              <a:rPr lang="fr-FR" dirty="0"/>
              <a:t>Copie colle des codes d’exemples</a:t>
            </a:r>
          </a:p>
          <a:p>
            <a:r>
              <a:rPr lang="fr-FR" dirty="0"/>
              <a:t>Au début évite les docs officielles, inspire-toi d’exemples</a:t>
            </a:r>
          </a:p>
          <a:p>
            <a:pPr lvl="1"/>
            <a:r>
              <a:rPr lang="fr-FR" dirty="0"/>
              <a:t>Plus tard tu liras la doc sur tel ou tel paramètre</a:t>
            </a:r>
          </a:p>
          <a:p>
            <a:r>
              <a:rPr lang="fr-FR" dirty="0"/>
              <a:t>Au début ne perd pas trop de temps sur la "beauté" des graphes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4B31C5-17DD-1BAE-B749-A78037FD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012" y="694422"/>
            <a:ext cx="3778705" cy="2709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607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06BCD-308A-B33A-ACFC-C1751470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bien démarrer VSCode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08463B-E95D-E1E2-7D7D-232211BE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Contexte : Windows, Anaconda et VSCode sont installés</a:t>
            </a:r>
          </a:p>
          <a:p>
            <a:r>
              <a:rPr lang="fr-FR" dirty="0"/>
              <a:t>Touche WIN, je tape "ana"</a:t>
            </a:r>
          </a:p>
          <a:p>
            <a:r>
              <a:rPr lang="fr-FR" dirty="0"/>
              <a:t>Je clique sur Anaconda PowerShell Prompt</a:t>
            </a:r>
          </a:p>
          <a:p>
            <a:r>
              <a:rPr lang="fr-FR" dirty="0"/>
              <a:t>Je me déplace dans le répertoire (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cd …</a:t>
            </a:r>
            <a:r>
              <a:rPr lang="fr-FR" dirty="0"/>
              <a:t>)</a:t>
            </a:r>
          </a:p>
          <a:p>
            <a:r>
              <a:rPr lang="fr-FR" dirty="0"/>
              <a:t>Je tape "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code .</a:t>
            </a:r>
            <a:r>
              <a:rPr lang="fr-FR" dirty="0"/>
              <a:t>" + ENTER</a:t>
            </a:r>
          </a:p>
          <a:p>
            <a:r>
              <a:rPr lang="fr-FR" dirty="0"/>
              <a:t>Alors, </a:t>
            </a:r>
            <a:r>
              <a:rPr lang="fr-FR" dirty="0">
                <a:highlight>
                  <a:srgbClr val="FFFF00"/>
                </a:highlight>
              </a:rPr>
              <a:t>je suis sûr</a:t>
            </a:r>
            <a:r>
              <a:rPr lang="fr-FR" dirty="0"/>
              <a:t> que VSCode démarre</a:t>
            </a:r>
            <a:br>
              <a:rPr lang="fr-FR" dirty="0"/>
            </a:br>
            <a:r>
              <a:rPr lang="fr-FR" dirty="0"/>
              <a:t>dans l’environnement Anaconda, </a:t>
            </a:r>
            <a:br>
              <a:rPr lang="fr-FR" dirty="0"/>
            </a:br>
            <a:r>
              <a:rPr lang="fr-FR" dirty="0"/>
              <a:t>que les lib Python sont bien </a:t>
            </a:r>
            <a:br>
              <a:rPr lang="fr-FR" dirty="0"/>
            </a:br>
            <a:r>
              <a:rPr lang="fr-FR" dirty="0"/>
              <a:t>reconnues etc.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0C7E52-4104-9DCA-E9E9-FFC377F9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62" y="2590173"/>
            <a:ext cx="3170195" cy="1912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9701DA-8E27-3C12-88F2-7BD28D8BC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057" y="5267507"/>
            <a:ext cx="6096000" cy="1420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C0D4260D-3E2B-F596-B4BA-37DD8FE609F8}"/>
              </a:ext>
            </a:extLst>
          </p:cNvPr>
          <p:cNvSpPr/>
          <p:nvPr/>
        </p:nvSpPr>
        <p:spPr>
          <a:xfrm rot="2129021">
            <a:off x="7265806" y="3415673"/>
            <a:ext cx="179350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52970A61-E3ED-FB26-597F-C68F1E7480C9}"/>
              </a:ext>
            </a:extLst>
          </p:cNvPr>
          <p:cNvSpPr/>
          <p:nvPr/>
        </p:nvSpPr>
        <p:spPr>
          <a:xfrm rot="16200000">
            <a:off x="9246136" y="5759226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8405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slide sur 1D, 2D, </a:t>
            </a:r>
            <a:r>
              <a:rPr lang="fr-FR" dirty="0" err="1"/>
              <a:t>ndarray</a:t>
            </a:r>
            <a:r>
              <a:rPr lang="fr-FR" dirty="0"/>
              <a:t>, </a:t>
            </a:r>
            <a:r>
              <a:rPr lang="fr-FR" dirty="0" err="1"/>
              <a:t>dataframe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64590" cy="4850238"/>
          </a:xfrm>
        </p:spPr>
        <p:txBody>
          <a:bodyPr>
            <a:normAutofit fontScale="92500"/>
          </a:bodyPr>
          <a:lstStyle/>
          <a:p>
            <a:r>
              <a:rPr lang="fr-FR" sz="2400" dirty="0"/>
              <a:t>Z!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([[1, 2, 3], [4, 5, 6]])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MyArr.copy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2000" dirty="0"/>
          </a:p>
          <a:p>
            <a:r>
              <a:rPr lang="fr-FR" sz="2400" dirty="0"/>
              <a:t>On suppose que 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fr-FR" sz="2400" dirty="0"/>
              <a:t> a 4 colonnes (0…3) et 150 lignes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iris["data"][:, 3:]   #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slicing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X est une matrice à 2 dimensions (150x1)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iris["data"][:, 3]    # X est une colonne (150,), unidimensionnel</a:t>
            </a:r>
          </a:p>
          <a:p>
            <a:r>
              <a:rPr lang="fr-FR" sz="2400" dirty="0"/>
              <a:t>Conversion </a:t>
            </a:r>
            <a:r>
              <a:rPr lang="fr-FR" sz="2400" dirty="0" err="1"/>
              <a:t>ndarray</a:t>
            </a:r>
            <a:r>
              <a:rPr lang="fr-FR" sz="2400" dirty="0"/>
              <a:t> 1D en 2D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MyArr.reshape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(-1, 1)</a:t>
            </a:r>
          </a:p>
          <a:p>
            <a:r>
              <a:rPr lang="fr-FR" sz="2400" dirty="0" err="1"/>
              <a:t>Sparse</a:t>
            </a:r>
            <a:r>
              <a:rPr lang="fr-FR" sz="2400" dirty="0"/>
              <a:t> matrix en </a:t>
            </a:r>
            <a:r>
              <a:rPr lang="fr-FR" sz="2400" dirty="0" err="1"/>
              <a:t>ndarray</a:t>
            </a:r>
            <a:endParaRPr lang="fr-FR" sz="2400" dirty="0"/>
          </a:p>
          <a:p>
            <a:pPr lvl="1"/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MyMatrix.toarray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2400" dirty="0"/>
              <a:t>Convertir un </a:t>
            </a:r>
            <a:r>
              <a:rPr lang="fr-FR" sz="2400" dirty="0" err="1"/>
              <a:t>ndarray</a:t>
            </a:r>
            <a:r>
              <a:rPr lang="fr-FR" sz="2400" dirty="0"/>
              <a:t> en </a:t>
            </a:r>
            <a:r>
              <a:rPr lang="fr-FR" sz="2400" dirty="0" err="1"/>
              <a:t>DataFrame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([[1, 2, 3], [4, 5, 6]])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=['Colonne1', 'Colonne2'])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1000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/>
          </a:bodyPr>
          <a:lstStyle/>
          <a:p>
            <a:r>
              <a:rPr lang="fr-FR" dirty="0">
                <a:hlinkClick r:id="rId3"/>
              </a:rPr>
              <a:t>https://youtu.be/4mqKmTbAnHY?si=apBBzwRs0cxdflSO</a:t>
            </a:r>
            <a:endParaRPr lang="fr-FR" dirty="0"/>
          </a:p>
          <a:p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Travailler avec des modèles qu'on comprend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Utiliser le modèle le plus simple en premier</a:t>
            </a:r>
          </a:p>
          <a:p>
            <a:pPr lvl="1"/>
            <a:r>
              <a:rPr lang="fr-FR" sz="3200" dirty="0"/>
              <a:t>Suivre une métrique et voir si elle s'améliore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Tester un max de modèles</a:t>
            </a:r>
          </a:p>
          <a:p>
            <a:pPr lvl="1"/>
            <a:r>
              <a:rPr lang="fr-FR" sz="3200" dirty="0"/>
              <a:t>Retenir le meilleur à l'aune de la métrique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988267D-FB26-AB98-E988-624DA29F4181}"/>
              </a:ext>
            </a:extLst>
          </p:cNvPr>
          <p:cNvSpPr txBox="1"/>
          <p:nvPr/>
        </p:nvSpPr>
        <p:spPr>
          <a:xfrm rot="21145130">
            <a:off x="9575976" y="1496546"/>
            <a:ext cx="244009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Le + important c'est </a:t>
            </a:r>
          </a:p>
          <a:p>
            <a:pPr algn="ctr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le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processing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CD9C0E-F972-FBD9-F4F8-99DF8D29722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35D330-FE1C-50C8-6AF0-0F3FEB20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121" y="4553436"/>
            <a:ext cx="2745730" cy="1758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2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Quantité de données</a:t>
            </a:r>
          </a:p>
          <a:p>
            <a:pPr lvl="1"/>
            <a:r>
              <a:rPr lang="fr-FR" dirty="0"/>
              <a:t>&lt; 100 000 : n'importe quel modèle</a:t>
            </a:r>
          </a:p>
          <a:p>
            <a:pPr lvl="1"/>
            <a:r>
              <a:rPr lang="fr-FR" dirty="0"/>
              <a:t>&gt; 100 000 : modèle à base de descente de gradient (reg </a:t>
            </a:r>
            <a:r>
              <a:rPr lang="fr-FR" dirty="0" err="1"/>
              <a:t>logistic</a:t>
            </a:r>
            <a:r>
              <a:rPr lang="fr-FR" dirty="0"/>
              <a:t> par ex)</a:t>
            </a:r>
          </a:p>
          <a:p>
            <a:r>
              <a:rPr lang="fr-FR" dirty="0"/>
              <a:t>Données structurées</a:t>
            </a:r>
          </a:p>
          <a:p>
            <a:pPr lvl="1"/>
            <a:r>
              <a:rPr lang="fr-FR" dirty="0"/>
              <a:t>Image, son, texte = données non structurées =&gt; Deep </a:t>
            </a:r>
            <a:r>
              <a:rPr lang="fr-FR" dirty="0" err="1"/>
              <a:t>learning</a:t>
            </a:r>
            <a:r>
              <a:rPr lang="fr-FR" dirty="0"/>
              <a:t> = </a:t>
            </a:r>
            <a:r>
              <a:rPr lang="fr-FR" dirty="0" err="1"/>
              <a:t>Rsx</a:t>
            </a:r>
            <a:r>
              <a:rPr lang="fr-FR" dirty="0"/>
              <a:t> Neurones</a:t>
            </a:r>
          </a:p>
          <a:p>
            <a:pPr lvl="1"/>
            <a:r>
              <a:rPr lang="fr-FR" dirty="0"/>
              <a:t>Tableaux de données = données structurées =&gt; ML Classique</a:t>
            </a:r>
          </a:p>
          <a:p>
            <a:r>
              <a:rPr lang="fr-FR" dirty="0"/>
              <a:t>Normalité des données</a:t>
            </a:r>
          </a:p>
          <a:p>
            <a:pPr lvl="1"/>
            <a:r>
              <a:rPr lang="fr-FR" dirty="0"/>
              <a:t>Modèle paramétrique : loi normale. Fonction avec un nb de paramètres fini (reg lin, reg log, naïve bayes ou petit </a:t>
            </a:r>
            <a:r>
              <a:rPr lang="fr-FR" dirty="0" err="1"/>
              <a:t>rsx</a:t>
            </a:r>
            <a:r>
              <a:rPr lang="fr-FR" dirty="0"/>
              <a:t> neurones)</a:t>
            </a:r>
          </a:p>
          <a:p>
            <a:pPr lvl="1"/>
            <a:r>
              <a:rPr lang="fr-FR" dirty="0"/>
              <a:t>Modèle non paramétrique : pas de loi normale. Nb de para infini et inconnu : SVM, arbres,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</a:t>
            </a:r>
            <a:r>
              <a:rPr lang="fr-FR" dirty="0"/>
              <a:t>, KNN</a:t>
            </a:r>
          </a:p>
          <a:p>
            <a:r>
              <a:rPr lang="fr-FR" dirty="0"/>
              <a:t>Variables quantitatives/qualitatives</a:t>
            </a:r>
          </a:p>
          <a:p>
            <a:pPr lvl="1"/>
            <a:r>
              <a:rPr lang="fr-FR" dirty="0"/>
              <a:t>Les arbres ne sont pas efficaces quand y a bcp de données quantitatives </a:t>
            </a:r>
          </a:p>
          <a:p>
            <a:pPr lvl="2"/>
            <a:r>
              <a:rPr lang="fr-FR" sz="2100" dirty="0"/>
              <a:t>9:38 dans la vidéo</a:t>
            </a:r>
          </a:p>
          <a:p>
            <a:pPr lvl="1"/>
            <a:r>
              <a:rPr lang="fr-FR" dirty="0"/>
              <a:t>Les arbres sont efficaces quand y a beaucoup de catégories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1FCD0-F537-4829-8CEB-34C1404551A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DFF79A-8FE5-EE8F-CF5C-BF17240B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231" y="4911799"/>
            <a:ext cx="2076479" cy="1400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DFC3CB11-8C2F-1C7B-5C2D-38EEA17D2042}"/>
              </a:ext>
            </a:extLst>
          </p:cNvPr>
          <p:cNvGraphicFramePr/>
          <p:nvPr/>
        </p:nvGraphicFramePr>
        <p:xfrm>
          <a:off x="1" y="0"/>
          <a:ext cx="1117807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857EBE8B-07B3-4D22-A9EF-887C2DD4FF32}"/>
              </a:ext>
            </a:extLst>
          </p:cNvPr>
          <p:cNvSpPr txBox="1"/>
          <p:nvPr/>
        </p:nvSpPr>
        <p:spPr>
          <a:xfrm>
            <a:off x="9212234" y="5318449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785F8A-C304-1180-FC1D-83176B61604C}"/>
              </a:ext>
            </a:extLst>
          </p:cNvPr>
          <p:cNvSpPr txBox="1"/>
          <p:nvPr/>
        </p:nvSpPr>
        <p:spPr>
          <a:xfrm>
            <a:off x="7467600" y="531222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E00C58-8214-3387-051E-D8149360B271}"/>
              </a:ext>
            </a:extLst>
          </p:cNvPr>
          <p:cNvSpPr txBox="1"/>
          <p:nvPr/>
        </p:nvSpPr>
        <p:spPr>
          <a:xfrm>
            <a:off x="8251181" y="3853543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69C622-482F-9EEA-27BE-EE848EE38D50}"/>
              </a:ext>
            </a:extLst>
          </p:cNvPr>
          <p:cNvSpPr txBox="1"/>
          <p:nvPr/>
        </p:nvSpPr>
        <p:spPr>
          <a:xfrm>
            <a:off x="6503435" y="385354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2248E2C-1616-0021-4D51-60C9B6081655}"/>
              </a:ext>
            </a:extLst>
          </p:cNvPr>
          <p:cNvSpPr txBox="1"/>
          <p:nvPr/>
        </p:nvSpPr>
        <p:spPr>
          <a:xfrm>
            <a:off x="7314721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8006F3-CD67-8CF6-748B-A6991818A2DC}"/>
              </a:ext>
            </a:extLst>
          </p:cNvPr>
          <p:cNvSpPr txBox="1"/>
          <p:nvPr/>
        </p:nvSpPr>
        <p:spPr>
          <a:xfrm>
            <a:off x="5384106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183295-18F2-5CE0-FC8B-402FDAAEABDC}"/>
              </a:ext>
            </a:extLst>
          </p:cNvPr>
          <p:cNvSpPr txBox="1"/>
          <p:nvPr/>
        </p:nvSpPr>
        <p:spPr>
          <a:xfrm>
            <a:off x="5417845" y="93617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EFAD305-E0EB-728E-85C7-454BF8DB0E48}"/>
              </a:ext>
            </a:extLst>
          </p:cNvPr>
          <p:cNvSpPr txBox="1"/>
          <p:nvPr/>
        </p:nvSpPr>
        <p:spPr>
          <a:xfrm>
            <a:off x="2926298" y="93306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A26F3F7-A90D-88C2-2954-2A12C341B947}"/>
              </a:ext>
            </a:extLst>
          </p:cNvPr>
          <p:cNvSpPr txBox="1"/>
          <p:nvPr/>
        </p:nvSpPr>
        <p:spPr>
          <a:xfrm>
            <a:off x="3284245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4069D3-FAFD-23D5-1A91-C79194230EA3}"/>
              </a:ext>
            </a:extLst>
          </p:cNvPr>
          <p:cNvSpPr txBox="1"/>
          <p:nvPr/>
        </p:nvSpPr>
        <p:spPr>
          <a:xfrm>
            <a:off x="1380849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836352-2169-1DAD-5FFA-7A7B3774FF01}"/>
              </a:ext>
            </a:extLst>
          </p:cNvPr>
          <p:cNvSpPr txBox="1"/>
          <p:nvPr/>
        </p:nvSpPr>
        <p:spPr>
          <a:xfrm rot="21214993">
            <a:off x="2660825" y="4011585"/>
            <a:ext cx="1268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Descente de </a:t>
            </a:r>
            <a:r>
              <a:rPr lang="fr-FR" sz="1200" dirty="0" err="1"/>
              <a:t>grad</a:t>
            </a:r>
            <a:endParaRPr lang="fr-FR" sz="12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1823719-35E9-732D-6DBE-AA04E03920EE}"/>
              </a:ext>
            </a:extLst>
          </p:cNvPr>
          <p:cNvSpPr txBox="1"/>
          <p:nvPr/>
        </p:nvSpPr>
        <p:spPr>
          <a:xfrm rot="21214993">
            <a:off x="4467526" y="3992042"/>
            <a:ext cx="1453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Si très peu de points</a:t>
            </a:r>
          </a:p>
          <a:p>
            <a:r>
              <a:rPr lang="fr-FR" sz="1200" dirty="0"/>
              <a:t>SVM, Naïve Bayes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D0E764-5FF5-9660-E8A6-808F66E7021E}"/>
              </a:ext>
            </a:extLst>
          </p:cNvPr>
          <p:cNvSpPr txBox="1"/>
          <p:nvPr/>
        </p:nvSpPr>
        <p:spPr>
          <a:xfrm rot="21214993">
            <a:off x="8326702" y="2651451"/>
            <a:ext cx="125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Données suivent </a:t>
            </a:r>
            <a:br>
              <a:rPr lang="fr-FR" sz="1200" dirty="0"/>
            </a:br>
            <a:r>
              <a:rPr lang="fr-FR" sz="1200" dirty="0"/>
              <a:t>une loi normale</a:t>
            </a:r>
          </a:p>
        </p:txBody>
      </p:sp>
    </p:spTree>
    <p:extLst>
      <p:ext uri="{BB962C8B-B14F-4D97-AF65-F5344CB8AC3E}">
        <p14:creationId xmlns:p14="http://schemas.microsoft.com/office/powerpoint/2010/main" val="17719547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2C079C-6E96-0857-BE99-02DF3771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19D101-60A4-12D3-B281-12119D7EE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867"/>
            <a:ext cx="10515600" cy="4873096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https://scikit-learn.org/stable/tutorial/machine_learning_map/index.html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Move mouse over image">
            <a:extLst>
              <a:ext uri="{FF2B5EF4-FFF2-40B4-BE49-F238E27FC236}">
                <a16:creationId xmlns:a16="http://schemas.microsoft.com/office/drawing/2014/main" id="{E774A131-0297-2494-0815-744E0077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77" y="1787380"/>
            <a:ext cx="7547307" cy="4705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7674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0EF6534-E2A9-B8D6-2479-C32AFD15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Rétro planning du planning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243C4C-A2DA-48C8-744A-8AB1E7248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Présentations vendredi après-midi</a:t>
            </a:r>
          </a:p>
          <a:p>
            <a:r>
              <a:rPr lang="fr-FR" dirty="0"/>
              <a:t>=&gt; Répétitions vendredi entre 12 et 14H</a:t>
            </a:r>
          </a:p>
          <a:p>
            <a:r>
              <a:rPr lang="fr-FR" dirty="0"/>
              <a:t>=&gt; Slides terminés, relus etc. à 12H</a:t>
            </a:r>
          </a:p>
          <a:p>
            <a:r>
              <a:rPr lang="fr-FR" dirty="0"/>
              <a:t>=&gt; jeudi soir tous les graphes, scores, conclusions sont sortis</a:t>
            </a:r>
          </a:p>
          <a:p>
            <a:pPr lvl="1"/>
            <a:r>
              <a:rPr lang="fr-FR" dirty="0"/>
              <a:t>vendredi matin on pourra sortir 1 ou 2 trucs mais pas beaucoup plus</a:t>
            </a:r>
          </a:p>
          <a:p>
            <a:r>
              <a:rPr lang="fr-FR" dirty="0"/>
              <a:t>=&gt; Cherchez des </a:t>
            </a:r>
            <a:r>
              <a:rPr lang="fr-FR" dirty="0" err="1"/>
              <a:t>datasets</a:t>
            </a:r>
            <a:r>
              <a:rPr lang="fr-FR" dirty="0"/>
              <a:t> et des idées de sujet le week-end précédent</a:t>
            </a:r>
          </a:p>
        </p:txBody>
      </p:sp>
    </p:spTree>
    <p:extLst>
      <p:ext uri="{BB962C8B-B14F-4D97-AF65-F5344CB8AC3E}">
        <p14:creationId xmlns:p14="http://schemas.microsoft.com/office/powerpoint/2010/main" val="21964114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577C0-85A9-8612-8D5E-F221D19D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Conduite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0FC026-327D-475F-13A4-A3A9BB606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Ce n'est pas un concours, c'est une </a:t>
            </a:r>
            <a:r>
              <a:rPr lang="fr-FR" dirty="0">
                <a:highlight>
                  <a:srgbClr val="FFFF00"/>
                </a:highlight>
              </a:rPr>
              <a:t>validation des acquis</a:t>
            </a:r>
          </a:p>
          <a:p>
            <a:pPr lvl="1"/>
            <a:r>
              <a:rPr lang="fr-FR" dirty="0"/>
              <a:t>Montrez que vous savez appliquer ce que vous avez appris</a:t>
            </a:r>
          </a:p>
          <a:p>
            <a:pPr lvl="1"/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Vous êtes là pour </a:t>
            </a:r>
            <a:r>
              <a:rPr lang="fr-FR" b="1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prouver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 pour </a:t>
            </a:r>
            <a:r>
              <a:rPr lang="fr-FR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trouver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Il vaut mieux un excellent </a:t>
            </a:r>
            <a:r>
              <a:rPr lang="fr-FR" dirty="0" err="1"/>
              <a:t>dataset</a:t>
            </a:r>
            <a:r>
              <a:rPr lang="fr-FR" dirty="0"/>
              <a:t> sur un sujet "moyen"</a:t>
            </a:r>
          </a:p>
          <a:p>
            <a:pPr lvl="1"/>
            <a:r>
              <a:rPr lang="fr-FR" dirty="0"/>
              <a:t>Plutôt qu'un "formidable" sujet mais aucune donnée à traiter</a:t>
            </a:r>
          </a:p>
          <a:p>
            <a:pPr lvl="1"/>
            <a:r>
              <a:rPr lang="fr-FR" dirty="0"/>
              <a:t>Garbage in =&gt; Garbage Out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Vous allez passer 2/3 du temps sur les </a:t>
            </a:r>
            <a:r>
              <a:rPr lang="fr-FR" dirty="0" err="1"/>
              <a:t>datasets</a:t>
            </a:r>
            <a:r>
              <a:rPr lang="fr-FR" dirty="0"/>
              <a:t> : nettoyage et EDA</a:t>
            </a:r>
          </a:p>
          <a:p>
            <a:pPr lvl="1"/>
            <a:r>
              <a:rPr lang="fr-FR" dirty="0"/>
              <a:t>Faire tourner des modèles c'est facile et rapide</a:t>
            </a:r>
          </a:p>
          <a:p>
            <a:pPr lvl="1"/>
            <a:r>
              <a:rPr lang="fr-FR" dirty="0"/>
              <a:t>Si les données sont trop pourries changez de </a:t>
            </a:r>
            <a:r>
              <a:rPr lang="fr-FR" dirty="0" err="1"/>
              <a:t>dataset</a:t>
            </a:r>
            <a:r>
              <a:rPr lang="fr-FR" dirty="0"/>
              <a:t> . Quitte à changer de sujet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3238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B206F5-E1D2-6A16-C137-B0DE013D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– </a:t>
            </a:r>
            <a:r>
              <a:rPr lang="fr-FR" dirty="0" err="1"/>
              <a:t>Kaggle</a:t>
            </a:r>
            <a:r>
              <a:rPr lang="fr-FR" dirty="0"/>
              <a:t> mais pas 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84A843-2E3B-FB0C-39C1-6890AD806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Kaggle</a:t>
            </a:r>
            <a:endParaRPr lang="fr-FR" dirty="0"/>
          </a:p>
          <a:p>
            <a:pPr lvl="1"/>
            <a:r>
              <a:rPr lang="fr-FR" dirty="0">
                <a:hlinkClick r:id="rId2"/>
              </a:rPr>
              <a:t>https://www.kaggle.com/</a:t>
            </a:r>
          </a:p>
          <a:p>
            <a:r>
              <a:rPr lang="fr-FR" dirty="0"/>
              <a:t>AWS</a:t>
            </a:r>
            <a:endParaRPr lang="fr-FR" dirty="0">
              <a:hlinkClick r:id="rId2"/>
            </a:endParaRPr>
          </a:p>
          <a:p>
            <a:pPr lvl="1"/>
            <a:r>
              <a:rPr lang="fr-FR" dirty="0">
                <a:hlinkClick r:id="rId2"/>
              </a:rPr>
              <a:t>https://registry.opendata.aws/</a:t>
            </a:r>
          </a:p>
          <a:p>
            <a:pPr lvl="1"/>
            <a:r>
              <a:rPr lang="fr-FR" dirty="0"/>
              <a:t>Pensez à aller voir le code </a:t>
            </a:r>
          </a:p>
          <a:p>
            <a:pPr lvl="1"/>
            <a:r>
              <a:rPr lang="fr-FR" dirty="0"/>
              <a:t>Pensez à aller voir le </a:t>
            </a:r>
            <a:r>
              <a:rPr lang="fr-FR" dirty="0" err="1"/>
              <a:t>dataset</a:t>
            </a:r>
            <a:r>
              <a:rPr lang="fr-FR" dirty="0"/>
              <a:t> en détail	</a:t>
            </a:r>
          </a:p>
          <a:p>
            <a:r>
              <a:rPr lang="fr-FR" dirty="0"/>
              <a:t>Google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https://datasetsearch.research.google.com/</a:t>
            </a:r>
            <a:endParaRPr lang="fr-FR" dirty="0"/>
          </a:p>
          <a:p>
            <a:r>
              <a:rPr lang="fr-FR" dirty="0"/>
              <a:t>UCI Machine Learning Repository</a:t>
            </a:r>
          </a:p>
          <a:p>
            <a:pPr lvl="1"/>
            <a:r>
              <a:rPr lang="fr-FR" dirty="0">
                <a:hlinkClick r:id="rId4"/>
              </a:rPr>
              <a:t>https://archive.ics.uci.edu/</a:t>
            </a:r>
            <a:endParaRPr lang="fr-FR" dirty="0"/>
          </a:p>
          <a:p>
            <a:r>
              <a:rPr lang="fr-FR" dirty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255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9 -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E22D90-D352-DD92-3A88-32EB8E2D6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895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E1C4C-A7C9-931E-9918-4E6E7D5D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FC3F5C6-BB69-A56C-C74B-9E542233D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77760"/>
              </p:ext>
            </p:extLst>
          </p:nvPr>
        </p:nvGraphicFramePr>
        <p:xfrm>
          <a:off x="585802" y="1294246"/>
          <a:ext cx="11067626" cy="680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que 4" descr="Télécharger du cloud avec un remplissage uni">
            <a:extLst>
              <a:ext uri="{FF2B5EF4-FFF2-40B4-BE49-F238E27FC236}">
                <a16:creationId xmlns:a16="http://schemas.microsoft.com/office/drawing/2014/main" id="{09FB9B71-1A49-D89C-574B-A3E825C57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627" y="2578100"/>
            <a:ext cx="914400" cy="9144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78C83504-D5FF-202C-5441-09AFA6F5D351}"/>
              </a:ext>
            </a:extLst>
          </p:cNvPr>
          <p:cNvGrpSpPr/>
          <p:nvPr/>
        </p:nvGrpSpPr>
        <p:grpSpPr>
          <a:xfrm>
            <a:off x="2153230" y="2393435"/>
            <a:ext cx="917787" cy="1110103"/>
            <a:chOff x="1899920" y="1425695"/>
            <a:chExt cx="917787" cy="1110103"/>
          </a:xfrm>
        </p:grpSpPr>
        <p:pic>
          <p:nvPicPr>
            <p:cNvPr id="7" name="Graphique 6" descr="Calendrier mensuel avec un remplissage uni">
              <a:extLst>
                <a:ext uri="{FF2B5EF4-FFF2-40B4-BE49-F238E27FC236}">
                  <a16:creationId xmlns:a16="http://schemas.microsoft.com/office/drawing/2014/main" id="{F87E005B-5DCC-FB5F-1C75-61127D7E5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99920" y="1621398"/>
              <a:ext cx="914400" cy="914400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417F09B-9757-ECDD-9B70-6E8CE8CF6D26}"/>
                </a:ext>
              </a:extLst>
            </p:cNvPr>
            <p:cNvSpPr txBox="1"/>
            <p:nvPr/>
          </p:nvSpPr>
          <p:spPr>
            <a:xfrm>
              <a:off x="1936699" y="1425695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86DEFBBA-C787-A7DB-9F19-4EB8B5E0F9D5}"/>
              </a:ext>
            </a:extLst>
          </p:cNvPr>
          <p:cNvGrpSpPr/>
          <p:nvPr/>
        </p:nvGrpSpPr>
        <p:grpSpPr>
          <a:xfrm>
            <a:off x="4076838" y="2393435"/>
            <a:ext cx="1424427" cy="1110103"/>
            <a:chOff x="3848238" y="1425695"/>
            <a:chExt cx="1424427" cy="1110103"/>
          </a:xfrm>
        </p:grpSpPr>
        <p:pic>
          <p:nvPicPr>
            <p:cNvPr id="10" name="Graphique 9" descr="Calendrier journalier contour">
              <a:extLst>
                <a:ext uri="{FF2B5EF4-FFF2-40B4-BE49-F238E27FC236}">
                  <a16:creationId xmlns:a16="http://schemas.microsoft.com/office/drawing/2014/main" id="{970862C3-C28D-09AF-CE22-6C34D569E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22560" y="1621398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B4769FE-B507-8DA5-C0A5-56DA0A6AA2FF}"/>
                </a:ext>
              </a:extLst>
            </p:cNvPr>
            <p:cNvSpPr txBox="1"/>
            <p:nvPr/>
          </p:nvSpPr>
          <p:spPr>
            <a:xfrm>
              <a:off x="3848238" y="1425695"/>
              <a:ext cx="14244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warehouse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9883E08-1AF6-4D49-D65C-B40E5DCA9DAB}"/>
              </a:ext>
            </a:extLst>
          </p:cNvPr>
          <p:cNvSpPr txBox="1"/>
          <p:nvPr/>
        </p:nvSpPr>
        <p:spPr>
          <a:xfrm>
            <a:off x="322127" y="2404473"/>
            <a:ext cx="4610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55CCE30-BABA-32D7-690B-F60F3FE3BB3D}"/>
              </a:ext>
            </a:extLst>
          </p:cNvPr>
          <p:cNvGrpSpPr/>
          <p:nvPr/>
        </p:nvGrpSpPr>
        <p:grpSpPr>
          <a:xfrm>
            <a:off x="6510476" y="2406583"/>
            <a:ext cx="1890900" cy="1049277"/>
            <a:chOff x="6627864" y="1438843"/>
            <a:chExt cx="1890900" cy="1049277"/>
          </a:xfrm>
        </p:grpSpPr>
        <p:pic>
          <p:nvPicPr>
            <p:cNvPr id="14" name="Graphique 13" descr="Papier avec un remplissage uni">
              <a:extLst>
                <a:ext uri="{FF2B5EF4-FFF2-40B4-BE49-F238E27FC236}">
                  <a16:creationId xmlns:a16="http://schemas.microsoft.com/office/drawing/2014/main" id="{D628F476-50F2-F32A-C67F-1D470421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82458" y="1740906"/>
              <a:ext cx="747214" cy="747214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B718BAE-056A-2BAF-C0F9-CAAE26C42711}"/>
                </a:ext>
              </a:extLst>
            </p:cNvPr>
            <p:cNvSpPr txBox="1"/>
            <p:nvPr/>
          </p:nvSpPr>
          <p:spPr>
            <a:xfrm>
              <a:off x="6627864" y="1438843"/>
              <a:ext cx="18909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for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modelisation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D4D281-0D16-1E7B-4D6E-18049EEF3B0B}"/>
              </a:ext>
            </a:extLst>
          </p:cNvPr>
          <p:cNvGrpSpPr/>
          <p:nvPr/>
        </p:nvGrpSpPr>
        <p:grpSpPr>
          <a:xfrm>
            <a:off x="9927292" y="2404473"/>
            <a:ext cx="1065354" cy="1051868"/>
            <a:chOff x="9828439" y="1436733"/>
            <a:chExt cx="1065354" cy="1051868"/>
          </a:xfrm>
        </p:grpSpPr>
        <p:pic>
          <p:nvPicPr>
            <p:cNvPr id="17" name="Graphique 16" descr="Document avec un remplissage uni">
              <a:extLst>
                <a:ext uri="{FF2B5EF4-FFF2-40B4-BE49-F238E27FC236}">
                  <a16:creationId xmlns:a16="http://schemas.microsoft.com/office/drawing/2014/main" id="{16DFE64B-17A6-C88E-6936-E8DF3E187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071926" y="1740907"/>
              <a:ext cx="747694" cy="74769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8F592DC-0189-6FEE-49EC-CDA42E54ACC7}"/>
                </a:ext>
              </a:extLst>
            </p:cNvPr>
            <p:cNvSpPr txBox="1"/>
            <p:nvPr/>
          </p:nvSpPr>
          <p:spPr>
            <a:xfrm>
              <a:off x="9828439" y="1436733"/>
              <a:ext cx="106535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711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44454-FCF1-28C1-F050-3437D4D3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F7CF14-B2FB-D063-50C1-744E3A03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6728" cy="4351338"/>
          </a:xfrm>
        </p:spPr>
        <p:txBody>
          <a:bodyPr/>
          <a:lstStyle/>
          <a:p>
            <a:r>
              <a:rPr lang="fr-FR" dirty="0">
                <a:highlight>
                  <a:srgbClr val="FFFF00"/>
                </a:highlight>
              </a:rPr>
              <a:t>IMPORTANT</a:t>
            </a:r>
          </a:p>
          <a:p>
            <a:r>
              <a:rPr lang="fr-FR" dirty="0"/>
              <a:t>1 répertoire = 1 projet</a:t>
            </a:r>
          </a:p>
          <a:p>
            <a:r>
              <a:rPr lang="fr-FR" dirty="0"/>
              <a:t>Vous gérez les fichiers/répertoires depuis VSCode</a:t>
            </a:r>
          </a:p>
          <a:p>
            <a:pPr lvl="1"/>
            <a:r>
              <a:rPr lang="fr-FR" dirty="0"/>
              <a:t>Créer, renommer, supprimer, copier…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9B0FFD-B2F0-5AD7-B7C1-B84722B5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866" y="2484304"/>
            <a:ext cx="3319832" cy="3605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A8A88FC-C52C-57BE-B1BB-868D1B79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239" y="2484304"/>
            <a:ext cx="3087232" cy="3124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C422B3C-9DEA-ACC1-1E91-1BC9894E3452}"/>
              </a:ext>
            </a:extLst>
          </p:cNvPr>
          <p:cNvSpPr/>
          <p:nvPr/>
        </p:nvSpPr>
        <p:spPr>
          <a:xfrm rot="13138593">
            <a:off x="6898312" y="575271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231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27863-5F12-C0FC-41B6-6A37F08C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3D8EC-44D1-AF04-E6CC-7986F8B14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Passez du temps sur l'EDA</a:t>
            </a:r>
          </a:p>
          <a:p>
            <a:pPr lvl="1"/>
            <a:r>
              <a:rPr lang="fr-FR" dirty="0"/>
              <a:t>Qu'est-ce que vous avez récupéré comme données?</a:t>
            </a:r>
          </a:p>
          <a:p>
            <a:pPr lvl="1"/>
            <a:r>
              <a:rPr lang="fr-FR" dirty="0"/>
              <a:t>Qu'est-ce qu'elles signifient ?</a:t>
            </a:r>
          </a:p>
          <a:p>
            <a:pPr lvl="1"/>
            <a:r>
              <a:rPr lang="fr-FR" dirty="0"/>
              <a:t>Revoyez l'exemple Titanic : combien de </a:t>
            </a:r>
            <a:r>
              <a:rPr lang="fr-FR" dirty="0" err="1"/>
              <a:t>Null</a:t>
            </a:r>
            <a:r>
              <a:rPr lang="fr-FR" dirty="0"/>
              <a:t>, de vide, de dupliqué…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features</a:t>
            </a:r>
            <a:r>
              <a:rPr lang="fr-FR" dirty="0"/>
              <a:t> corrélées ?</a:t>
            </a:r>
          </a:p>
          <a:p>
            <a:pPr lvl="1"/>
            <a:r>
              <a:rPr lang="fr-FR" dirty="0"/>
              <a:t>Affichez la </a:t>
            </a:r>
            <a:r>
              <a:rPr lang="fr-FR" dirty="0" err="1"/>
              <a:t>target</a:t>
            </a:r>
            <a:r>
              <a:rPr lang="fr-FR" dirty="0"/>
              <a:t> en fonction de toutes les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/>
              <a:t>Appropriez-vous les données</a:t>
            </a:r>
          </a:p>
          <a:p>
            <a:r>
              <a:rPr lang="fr-FR" dirty="0"/>
              <a:t>C'est quoi votre </a:t>
            </a:r>
            <a:r>
              <a:rPr lang="fr-FR" dirty="0" err="1"/>
              <a:t>target</a:t>
            </a:r>
            <a:r>
              <a:rPr lang="fr-FR" dirty="0"/>
              <a:t> (y, </a:t>
            </a:r>
            <a:r>
              <a:rPr lang="fr-FR" dirty="0" err="1"/>
              <a:t>dependant</a:t>
            </a:r>
            <a:r>
              <a:rPr lang="fr-FR" dirty="0"/>
              <a:t> var) ?</a:t>
            </a:r>
          </a:p>
          <a:p>
            <a:pPr lvl="1"/>
            <a:r>
              <a:rPr lang="fr-FR" dirty="0"/>
              <a:t>Donc les autres ce sont les </a:t>
            </a:r>
            <a:r>
              <a:rPr lang="fr-FR" dirty="0" err="1"/>
              <a:t>features</a:t>
            </a:r>
            <a:r>
              <a:rPr lang="fr-FR" dirty="0"/>
              <a:t> (x</a:t>
            </a:r>
            <a:r>
              <a:rPr lang="fr-FR" baseline="-25000" dirty="0"/>
              <a:t>i</a:t>
            </a:r>
            <a:r>
              <a:rPr lang="fr-FR" dirty="0"/>
              <a:t>, </a:t>
            </a:r>
            <a:r>
              <a:rPr lang="fr-FR" dirty="0" err="1"/>
              <a:t>independant</a:t>
            </a:r>
            <a:r>
              <a:rPr lang="fr-FR" dirty="0"/>
              <a:t> var)</a:t>
            </a:r>
          </a:p>
          <a:p>
            <a:pPr lvl="1"/>
            <a:r>
              <a:rPr lang="fr-FR" dirty="0"/>
              <a:t>Est-ce que toutes les </a:t>
            </a:r>
            <a:r>
              <a:rPr lang="fr-FR" dirty="0" err="1"/>
              <a:t>features</a:t>
            </a:r>
            <a:r>
              <a:rPr lang="fr-FR" dirty="0"/>
              <a:t> sont indépendantes, peut-on, doit-on en supprimer? Créer une nouvelle </a:t>
            </a:r>
            <a:r>
              <a:rPr lang="fr-FR" dirty="0" err="1"/>
              <a:t>feature</a:t>
            </a:r>
            <a:r>
              <a:rPr lang="fr-FR" dirty="0"/>
              <a:t> comme combinaison linaire d'autres </a:t>
            </a:r>
            <a:r>
              <a:rPr lang="fr-FR" dirty="0" err="1"/>
              <a:t>features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66445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CEEDB-EFB2-1BE1-C479-21DF4B78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4F120E-D8F2-8226-01B2-38B68D6E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C'est de la régression ou du classement?</a:t>
            </a:r>
          </a:p>
          <a:p>
            <a:r>
              <a:rPr lang="fr-FR" dirty="0"/>
              <a:t>Au-delà du cours</a:t>
            </a:r>
          </a:p>
          <a:p>
            <a:pPr lvl="1"/>
            <a:r>
              <a:rPr lang="fr-FR" dirty="0"/>
              <a:t>Y a-t-il d'autres modèles à tester ?</a:t>
            </a:r>
          </a:p>
          <a:p>
            <a:pPr lvl="1"/>
            <a:r>
              <a:rPr lang="fr-FR" dirty="0"/>
              <a:t>Avez-vous regardé ce qu'est la validation croisée ?</a:t>
            </a:r>
          </a:p>
          <a:p>
            <a:pPr lvl="2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cross_val_score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FR" dirty="0"/>
              <a:t>Avez-vous fait une recherche sur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scorings</a:t>
            </a:r>
            <a:r>
              <a:rPr lang="fr-FR" dirty="0"/>
              <a:t>, pas vu en cours, à utiliser ?</a:t>
            </a:r>
          </a:p>
          <a:p>
            <a:pPr lvl="2"/>
            <a:r>
              <a:rPr lang="fr-FR" dirty="0"/>
              <a:t>Courbe de ROC, R² </a:t>
            </a:r>
            <a:r>
              <a:rPr lang="fr-FR" dirty="0" err="1"/>
              <a:t>adjusted</a:t>
            </a:r>
            <a:r>
              <a:rPr lang="fr-FR" dirty="0"/>
              <a:t>…</a:t>
            </a:r>
          </a:p>
          <a:p>
            <a:r>
              <a:rPr lang="fr-FR" dirty="0"/>
              <a:t>Commencez simple</a:t>
            </a:r>
          </a:p>
          <a:p>
            <a:pPr lvl="1"/>
            <a:r>
              <a:rPr lang="fr-FR" dirty="0"/>
              <a:t>Ajustez pour faire évoluer le </a:t>
            </a:r>
            <a:r>
              <a:rPr lang="fr-FR" dirty="0" err="1"/>
              <a:t>scoring</a:t>
            </a:r>
            <a:endParaRPr lang="fr-FR" dirty="0"/>
          </a:p>
          <a:p>
            <a:pPr lvl="1"/>
            <a:r>
              <a:rPr lang="fr-FR" dirty="0"/>
              <a:t>Analysez, critiquez le </a:t>
            </a:r>
            <a:r>
              <a:rPr lang="fr-FR" dirty="0" err="1"/>
              <a:t>scoring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40914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Jour 10 </a:t>
            </a:r>
            <a:r>
              <a:rPr lang="fr-FR" dirty="0"/>
              <a:t>- Présentations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678D7E-8072-8B66-6EB7-C0CECFAF9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0043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F5FAD-9F53-AAE9-AB90-BF22980F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3331AE-0180-6BC1-67DA-C0635E1B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5708" cy="4351338"/>
          </a:xfrm>
        </p:spPr>
        <p:txBody>
          <a:bodyPr>
            <a:normAutofit/>
          </a:bodyPr>
          <a:lstStyle/>
          <a:p>
            <a:r>
              <a:rPr lang="fr-FR" dirty="0"/>
              <a:t>10' + 5' de questions =&gt; 5-6 slides</a:t>
            </a:r>
          </a:p>
          <a:p>
            <a:r>
              <a:rPr lang="fr-FR" dirty="0"/>
              <a:t>Pas trop de texte sur les slides</a:t>
            </a:r>
          </a:p>
          <a:p>
            <a:pPr lvl="1"/>
            <a:r>
              <a:rPr lang="fr-FR" dirty="0"/>
              <a:t>5 phrases max</a:t>
            </a:r>
          </a:p>
          <a:p>
            <a:pPr lvl="1"/>
            <a:r>
              <a:rPr lang="fr-FR" dirty="0"/>
              <a:t>5 mots par phrase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A8BD6-0DDE-5D47-7C19-8D80130371BB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67010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923CF-9C0C-93A6-0B80-E68B6190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 &amp; Fond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EACD40-F585-26D2-D655-B49C49DEE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vous présentez à vos parents ou à des investisseurs</a:t>
            </a:r>
          </a:p>
          <a:p>
            <a:pPr lvl="1"/>
            <a:r>
              <a:rPr lang="fr-FR" dirty="0"/>
              <a:t>Assurez-vous que l'auditoire suit</a:t>
            </a:r>
          </a:p>
          <a:p>
            <a:pPr lvl="1"/>
            <a:r>
              <a:rPr lang="fr-FR" dirty="0"/>
              <a:t>Pas (trop) de technique, des images, des dessins des conclusions simples</a:t>
            </a:r>
          </a:p>
          <a:p>
            <a:pPr lvl="1"/>
            <a:r>
              <a:rPr lang="fr-FR" dirty="0"/>
              <a:t>Soyez assertifs, sûr de vous</a:t>
            </a:r>
          </a:p>
          <a:p>
            <a:r>
              <a:rPr lang="fr-FR" dirty="0"/>
              <a:t>Terminez avec une recommandation</a:t>
            </a:r>
          </a:p>
          <a:p>
            <a:pPr lvl="1"/>
            <a:r>
              <a:rPr lang="fr-FR" dirty="0"/>
              <a:t>Prouve que le modèle sert </a:t>
            </a:r>
          </a:p>
          <a:p>
            <a:r>
              <a:rPr lang="fr-FR" dirty="0"/>
              <a:t>Pensez au slide qui va rester à l'écran pendant les Q&amp;A</a:t>
            </a:r>
          </a:p>
          <a:p>
            <a:pPr lvl="1"/>
            <a:r>
              <a:rPr lang="fr-FR" dirty="0"/>
              <a:t>Vous allez passer quel message pendant tout ce temps?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24621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D182C-1E5D-ED58-7153-E1A941AD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Répétitions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C930C7-903E-CFFA-C59E-99506DCC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La répétition se fait debout, devant un écran, à voix haute, en mode présentation (ALT+F5 sous PowerPoint)</a:t>
            </a:r>
          </a:p>
          <a:p>
            <a:r>
              <a:rPr lang="fr-FR" dirty="0"/>
              <a:t>Chaque membre doit parler</a:t>
            </a:r>
          </a:p>
          <a:p>
            <a:r>
              <a:rPr lang="fr-FR" dirty="0"/>
              <a:t>Soignez l'intro (open gambit) et la conclusion (restez positifs)</a:t>
            </a:r>
          </a:p>
          <a:p>
            <a:pPr lvl="1"/>
            <a:r>
              <a:rPr lang="fr-FR" dirty="0"/>
              <a:t>Prenez le temps d'exposer le sujet </a:t>
            </a:r>
          </a:p>
          <a:p>
            <a:pPr lvl="1"/>
            <a:r>
              <a:rPr lang="fr-FR" dirty="0"/>
              <a:t>Vous êtes dessus depuis 2 jours, pas votre auditoire</a:t>
            </a:r>
          </a:p>
          <a:p>
            <a:r>
              <a:rPr lang="fr-FR" dirty="0"/>
              <a:t>Les slides ne sont PAS la présentation </a:t>
            </a:r>
          </a:p>
          <a:p>
            <a:pPr lvl="1"/>
            <a:r>
              <a:rPr lang="fr-FR" dirty="0"/>
              <a:t>c'est ce que vous dites qui compte</a:t>
            </a:r>
          </a:p>
          <a:p>
            <a:r>
              <a:rPr lang="fr-FR" dirty="0"/>
              <a:t>Si il y a des graphes expliquez les axes, les unités, le contenu</a:t>
            </a:r>
          </a:p>
          <a:p>
            <a:pPr lvl="1"/>
            <a:r>
              <a:rPr lang="fr-FR" dirty="0"/>
              <a:t>Simplifiez, simplifiez, simplifiez</a:t>
            </a:r>
          </a:p>
          <a:p>
            <a:pPr lvl="1"/>
            <a:r>
              <a:rPr lang="fr-FR" dirty="0">
                <a:highlight>
                  <a:srgbClr val="FFFF00"/>
                </a:highlight>
              </a:rPr>
              <a:t>Les infographies c'est comme les blagues, si il faut expliquer c'est raté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110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0A01CE-4985-BCA3-BCEA-70C1DB99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EBC4A6-DA85-DE35-AD40-7CD987A2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Un ou plusieurs fichiers csv, xlsx… dans un sous-répertoire</a:t>
            </a:r>
          </a:p>
          <a:p>
            <a:r>
              <a:rPr lang="fr-FR" dirty="0"/>
              <a:t>Vos notebooks au-dessus ou dans un autre répertoire</a:t>
            </a:r>
          </a:p>
          <a:p>
            <a:r>
              <a:rPr lang="fr-FR" dirty="0"/>
              <a:t>Vous devez être capables de déplacer l’arborescence d'un endroit à un autre sans problème</a:t>
            </a:r>
          </a:p>
          <a:p>
            <a:endParaRPr lang="fr-FR" dirty="0"/>
          </a:p>
          <a:p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formation_jedha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ressources</a:t>
            </a:r>
          </a:p>
          <a:p>
            <a:pPr lvl="2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fichier.pdf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feuille1.csv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feuille2.xlsx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image1.png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image2.png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notebook1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notebook2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33ADC0-38A7-5D25-3094-8706CA71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7" y="4525364"/>
            <a:ext cx="7419474" cy="14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40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70A791-AA0B-FFD9-2D9F-CBB02399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 ne vois pas "ouvrir avec Code"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0C2180-3651-BA13-0271-52CB6D306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Réinstallation de VSCode</a:t>
            </a:r>
          </a:p>
          <a:p>
            <a:r>
              <a:rPr lang="fr-FR" dirty="0"/>
              <a:t>Depuis le site officiel : </a:t>
            </a:r>
            <a:r>
              <a:rPr lang="fr-FR" dirty="0">
                <a:hlinkClick r:id="rId2"/>
              </a:rPr>
              <a:t>https://code.visualstudio.com/</a:t>
            </a:r>
            <a:endParaRPr lang="fr-FR" dirty="0"/>
          </a:p>
          <a:p>
            <a:r>
              <a:rPr lang="fr-FR" dirty="0"/>
              <a:t>Vérifier si à un moment il n’y a pas un truc de ce style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8AD412-388D-7046-32F1-F1F85AB9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8" y="3867614"/>
            <a:ext cx="3637129" cy="2764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44C6E9-A16B-0E24-86F8-3CED74021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76" y="3720495"/>
            <a:ext cx="2418874" cy="2287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961FEF8-3980-C6B2-5F14-D65AEE0DB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78" y="155341"/>
            <a:ext cx="3269076" cy="4774223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839A8DA-6914-5C6F-3D01-E6C6F8E3D28D}"/>
              </a:ext>
            </a:extLst>
          </p:cNvPr>
          <p:cNvSpPr/>
          <p:nvPr/>
        </p:nvSpPr>
        <p:spPr>
          <a:xfrm rot="1392306">
            <a:off x="8223737" y="1288855"/>
            <a:ext cx="180482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9A4CB231-3BD1-75BB-8BA9-BD0FE70607A9}"/>
              </a:ext>
            </a:extLst>
          </p:cNvPr>
          <p:cNvSpPr/>
          <p:nvPr/>
        </p:nvSpPr>
        <p:spPr>
          <a:xfrm rot="19748481">
            <a:off x="7535457" y="3290847"/>
            <a:ext cx="926253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8280E0AB-D551-7B80-331A-05FDD1941E4D}"/>
              </a:ext>
            </a:extLst>
          </p:cNvPr>
          <p:cNvSpPr/>
          <p:nvPr/>
        </p:nvSpPr>
        <p:spPr>
          <a:xfrm rot="16200000">
            <a:off x="55106" y="2790968"/>
            <a:ext cx="979980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1076781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12410</TotalTime>
  <Words>6836</Words>
  <Application>Microsoft Office PowerPoint</Application>
  <PresentationFormat>Grand écran</PresentationFormat>
  <Paragraphs>1097</Paragraphs>
  <Slides>75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75</vt:i4>
      </vt:variant>
    </vt:vector>
  </HeadingPairs>
  <TitlesOfParts>
    <vt:vector size="88" baseType="lpstr">
      <vt:lpstr>Amazon Ember</vt:lpstr>
      <vt:lpstr>-apple-system</vt:lpstr>
      <vt:lpstr>Arial</vt:lpstr>
      <vt:lpstr>Calibri</vt:lpstr>
      <vt:lpstr>Calibri Light</vt:lpstr>
      <vt:lpstr>Cambria Math</vt:lpstr>
      <vt:lpstr>Courier New</vt:lpstr>
      <vt:lpstr>Impact</vt:lpstr>
      <vt:lpstr>Inter</vt:lpstr>
      <vt:lpstr>JetBrains Mono</vt:lpstr>
      <vt:lpstr>Oswald Regular</vt:lpstr>
      <vt:lpstr>Times New Roman</vt:lpstr>
      <vt:lpstr>Thème Office</vt:lpstr>
      <vt:lpstr>Notes de stage</vt:lpstr>
      <vt:lpstr>Playlists utiles</vt:lpstr>
      <vt:lpstr>Pour s'entrainer</vt:lpstr>
      <vt:lpstr>Bouquins utiles</vt:lpstr>
      <vt:lpstr>Bouquins utiles</vt:lpstr>
      <vt:lpstr>Comment bien démarrer VSCode ?</vt:lpstr>
      <vt:lpstr>Organisez vos répertoires</vt:lpstr>
      <vt:lpstr>Organisez vos répertoires</vt:lpstr>
      <vt:lpstr>Je ne vois pas "ouvrir avec Code"</vt:lpstr>
      <vt:lpstr>Raccourcis pour survivre…</vt:lpstr>
      <vt:lpstr>Lisez les messages de warning</vt:lpstr>
      <vt:lpstr>Lisez les messages d’erreur</vt:lpstr>
      <vt:lpstr>Lisez les messages d’erreur</vt:lpstr>
      <vt:lpstr>Fonts avec ligature dans VSCode</vt:lpstr>
      <vt:lpstr>Extensions VSCode</vt:lpstr>
      <vt:lpstr>Debug 1/2</vt:lpstr>
      <vt:lpstr>Debug 2/2</vt:lpstr>
      <vt:lpstr>À propos de GitHub</vt:lpstr>
      <vt:lpstr>Jour 1 - Tableau</vt:lpstr>
      <vt:lpstr>Notes &amp; remarques en vrac</vt:lpstr>
      <vt:lpstr>Jour 2 - SQL</vt:lpstr>
      <vt:lpstr>Mode console</vt:lpstr>
      <vt:lpstr>BigQuery</vt:lpstr>
      <vt:lpstr>Jour 3 - SQL</vt:lpstr>
      <vt:lpstr>Notes &amp; remarques en vrac</vt:lpstr>
      <vt:lpstr>Join</vt:lpstr>
      <vt:lpstr>Jour 4 - Python</vt:lpstr>
      <vt:lpstr>Pandas</vt:lpstr>
      <vt:lpstr>Variance et variance ajustée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Jour 5 - Python</vt:lpstr>
      <vt:lpstr>Z-Score pour la moyenne</vt:lpstr>
      <vt:lpstr>Z score (en général)</vt:lpstr>
      <vt:lpstr>Cas pratique AB Test – Application Web</vt:lpstr>
      <vt:lpstr>Cas pratique</vt:lpstr>
      <vt:lpstr>Cas pratique</vt:lpstr>
      <vt:lpstr>Jour 6 - ML</vt:lpstr>
      <vt:lpstr>À propos de R²</vt:lpstr>
      <vt:lpstr>À propos de R²</vt:lpstr>
      <vt:lpstr>À propos de R²</vt:lpstr>
      <vt:lpstr>Récap de la méthode</vt:lpstr>
      <vt:lpstr>À propos de la partie "Build the model"</vt:lpstr>
      <vt:lpstr>À propos des graphiques</vt:lpstr>
      <vt:lpstr>Présentation PowerPoint</vt:lpstr>
      <vt:lpstr>FAQ ColumnTransformer</vt:lpstr>
      <vt:lpstr>FAQ ColumnTransformer</vt:lpstr>
      <vt:lpstr>FAQ OneHotEncoder()</vt:lpstr>
      <vt:lpstr>FAQ</vt:lpstr>
      <vt:lpstr>FAQ</vt:lpstr>
      <vt:lpstr>Jour 7 - ML</vt:lpstr>
      <vt:lpstr>Precision, recall &amp; F1 scores</vt:lpstr>
      <vt:lpstr>Exemples</vt:lpstr>
      <vt:lpstr>Jour 8 - Projet</vt:lpstr>
      <vt:lpstr>EDA Survival kit?</vt:lpstr>
      <vt:lpstr>Conseils de codage ?</vt:lpstr>
      <vt:lpstr>Un slide sur 1D, 2D, ndarray, dataframe?</vt:lpstr>
      <vt:lpstr>Modèles, comment m'y retrouver ?</vt:lpstr>
      <vt:lpstr>Modèles, comment m'y retrouver ?</vt:lpstr>
      <vt:lpstr>Présentation PowerPoint</vt:lpstr>
      <vt:lpstr>Modèles, comment m'y retrouver ?</vt:lpstr>
      <vt:lpstr>Rétro planning du planning</vt:lpstr>
      <vt:lpstr>Conduite du projet</vt:lpstr>
      <vt:lpstr>Dataset – Kaggle mais pas que</vt:lpstr>
      <vt:lpstr>Jour 9 - Projet</vt:lpstr>
      <vt:lpstr>Process</vt:lpstr>
      <vt:lpstr>Analyse</vt:lpstr>
      <vt:lpstr>Modélisation</vt:lpstr>
      <vt:lpstr>Jour 10 - Présentations</vt:lpstr>
      <vt:lpstr>Forme</vt:lpstr>
      <vt:lpstr>Forme &amp; Fond</vt:lpstr>
      <vt:lpstr>Répétitions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de stage</dc:title>
  <dc:creator>Philippe Baucour</dc:creator>
  <cp:lastModifiedBy>Philippe Baucour</cp:lastModifiedBy>
  <cp:revision>2</cp:revision>
  <dcterms:created xsi:type="dcterms:W3CDTF">2023-12-08T06:31:48Z</dcterms:created>
  <dcterms:modified xsi:type="dcterms:W3CDTF">2024-02-08T09:44:33Z</dcterms:modified>
</cp:coreProperties>
</file>